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6" r:id="rId3"/>
    <p:sldId id="295" r:id="rId4"/>
    <p:sldId id="296" r:id="rId5"/>
    <p:sldId id="274" r:id="rId6"/>
    <p:sldId id="275" r:id="rId7"/>
    <p:sldId id="297" r:id="rId8"/>
    <p:sldId id="294" r:id="rId9"/>
    <p:sldId id="262" r:id="rId10"/>
    <p:sldId id="299" r:id="rId11"/>
    <p:sldId id="298" r:id="rId12"/>
    <p:sldId id="279" r:id="rId13"/>
    <p:sldId id="277" r:id="rId14"/>
    <p:sldId id="269" r:id="rId15"/>
    <p:sldId id="286" r:id="rId16"/>
    <p:sldId id="301" r:id="rId17"/>
    <p:sldId id="302" r:id="rId18"/>
    <p:sldId id="303" r:id="rId19"/>
    <p:sldId id="304" r:id="rId20"/>
    <p:sldId id="305" r:id="rId21"/>
    <p:sldId id="309" r:id="rId22"/>
    <p:sldId id="310" r:id="rId23"/>
    <p:sldId id="319" r:id="rId24"/>
    <p:sldId id="323" r:id="rId25"/>
    <p:sldId id="326" r:id="rId26"/>
    <p:sldId id="292" r:id="rId27"/>
    <p:sldId id="327" r:id="rId28"/>
    <p:sldId id="324" r:id="rId29"/>
    <p:sldId id="32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61D"/>
    <a:srgbClr val="CA4A22"/>
    <a:srgbClr val="C6F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52645003881558E-2"/>
          <c:y val="4.209861409885364E-2"/>
          <c:w val="0.94496284795386476"/>
          <c:h val="0.867929010491977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Neo Precoce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00000"/>
                    <a:lumMod val="104000"/>
                  </a:schemeClr>
                </a:gs>
                <a:gs pos="78000">
                  <a:schemeClr val="accent1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59CAE04-8A4E-4D62-A373-2404183AF97D}" type="VALUE">
                      <a:rPr lang="en-US" sz="1600"/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C18-4E36-84FC-64EBBAB23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m/d/yyyy</c:formatCode>
                <c:ptCount val="6"/>
                <c:pt idx="0">
                  <c:v>40543</c:v>
                </c:pt>
                <c:pt idx="1">
                  <c:v>40908</c:v>
                </c:pt>
                <c:pt idx="2">
                  <c:v>41274</c:v>
                </c:pt>
                <c:pt idx="3">
                  <c:v>41639</c:v>
                </c:pt>
                <c:pt idx="4">
                  <c:v>42004</c:v>
                </c:pt>
                <c:pt idx="5">
                  <c:v>42369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18</c:v>
                </c:pt>
                <c:pt idx="1">
                  <c:v>19</c:v>
                </c:pt>
                <c:pt idx="2">
                  <c:v>22</c:v>
                </c:pt>
                <c:pt idx="3">
                  <c:v>22</c:v>
                </c:pt>
                <c:pt idx="4">
                  <c:v>18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8-4E36-84FC-64EBBAB235D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Neo Tardia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00000"/>
                    <a:lumMod val="104000"/>
                  </a:schemeClr>
                </a:gs>
                <a:gs pos="78000">
                  <a:schemeClr val="accent2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 w="38100"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m/d/yyyy</c:formatCode>
                <c:ptCount val="6"/>
                <c:pt idx="0">
                  <c:v>40543</c:v>
                </c:pt>
                <c:pt idx="1">
                  <c:v>40908</c:v>
                </c:pt>
                <c:pt idx="2">
                  <c:v>41274</c:v>
                </c:pt>
                <c:pt idx="3">
                  <c:v>41639</c:v>
                </c:pt>
                <c:pt idx="4">
                  <c:v>42004</c:v>
                </c:pt>
                <c:pt idx="5">
                  <c:v>42369</c:v>
                </c:pt>
              </c:numCache>
            </c:numRef>
          </c:cat>
          <c:val>
            <c:numRef>
              <c:f>Plan1!$C$2:$C$7</c:f>
              <c:numCache>
                <c:formatCode>General</c:formatCode>
                <c:ptCount val="6"/>
                <c:pt idx="0">
                  <c:v>3</c:v>
                </c:pt>
                <c:pt idx="1">
                  <c:v>13</c:v>
                </c:pt>
                <c:pt idx="2">
                  <c:v>7</c:v>
                </c:pt>
                <c:pt idx="3">
                  <c:v>11</c:v>
                </c:pt>
                <c:pt idx="4">
                  <c:v>3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18-4E36-84FC-64EBBAB235D3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Pós Neonatal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satMod val="100000"/>
                    <a:lumMod val="104000"/>
                  </a:schemeClr>
                </a:gs>
                <a:gs pos="78000">
                  <a:schemeClr val="accent3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m/d/yyyy</c:formatCode>
                <c:ptCount val="6"/>
                <c:pt idx="0">
                  <c:v>40543</c:v>
                </c:pt>
                <c:pt idx="1">
                  <c:v>40908</c:v>
                </c:pt>
                <c:pt idx="2">
                  <c:v>41274</c:v>
                </c:pt>
                <c:pt idx="3">
                  <c:v>41639</c:v>
                </c:pt>
                <c:pt idx="4">
                  <c:v>42004</c:v>
                </c:pt>
                <c:pt idx="5">
                  <c:v>42369</c:v>
                </c:pt>
              </c:numCache>
            </c:numRef>
          </c:cat>
          <c:val>
            <c:numRef>
              <c:f>Plan1!$D$2:$D$7</c:f>
              <c:numCache>
                <c:formatCode>General</c:formatCode>
                <c:ptCount val="6"/>
                <c:pt idx="0">
                  <c:v>9</c:v>
                </c:pt>
                <c:pt idx="1">
                  <c:v>12</c:v>
                </c:pt>
                <c:pt idx="2">
                  <c:v>10</c:v>
                </c:pt>
                <c:pt idx="3">
                  <c:v>19</c:v>
                </c:pt>
                <c:pt idx="4">
                  <c:v>12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18-4E36-84FC-64EBBAB235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8572120"/>
        <c:axId val="275276976"/>
      </c:barChart>
      <c:catAx>
        <c:axId val="328572120"/>
        <c:scaling>
          <c:orientation val="minMax"/>
          <c:min val="1"/>
        </c:scaling>
        <c:delete val="1"/>
        <c:axPos val="b"/>
        <c:numFmt formatCode="[$-416]mmm\-yy;@" sourceLinked="0"/>
        <c:majorTickMark val="out"/>
        <c:minorTickMark val="none"/>
        <c:tickLblPos val="nextTo"/>
        <c:crossAx val="275276976"/>
        <c:crosses val="autoZero"/>
        <c:auto val="0"/>
        <c:lblAlgn val="ctr"/>
        <c:lblOffset val="100"/>
        <c:noMultiLvlLbl val="1"/>
      </c:catAx>
      <c:valAx>
        <c:axId val="275276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328572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Mortes em Números Absolutos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DEATHS</c:v>
                </c:pt>
              </c:strCache>
            </c:strRef>
          </c:tx>
          <c:spPr>
            <a:ln w="28575" cap="rnd">
              <a:solidFill>
                <a:schemeClr val="lt1">
                  <a:alpha val="50000"/>
                </a:scheme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circle"/>
            <c:size val="6"/>
            <c:spPr>
              <a:solidFill>
                <a:schemeClr val="accent1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-1.7312668662895581E-3"/>
                  <c:y val="-1.2733601983742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3A-498F-BDC2-B7A2909991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Plan1!$A$4:$A$10</c:f>
              <c:numCache>
                <c:formatCode>General</c:formatCode>
                <c:ptCount val="7"/>
                <c:pt idx="0">
                  <c:v>2729</c:v>
                </c:pt>
                <c:pt idx="1">
                  <c:v>2877</c:v>
                </c:pt>
                <c:pt idx="2">
                  <c:v>3030</c:v>
                </c:pt>
                <c:pt idx="3">
                  <c:v>3003</c:v>
                </c:pt>
                <c:pt idx="4">
                  <c:v>3319</c:v>
                </c:pt>
                <c:pt idx="5">
                  <c:v>3571</c:v>
                </c:pt>
                <c:pt idx="6">
                  <c:v>2045</c:v>
                </c:pt>
              </c:numCache>
            </c:numRef>
          </c:xVal>
          <c:yVal>
            <c:numRef>
              <c:f>Plan1!$B$4:$B$9</c:f>
              <c:numCache>
                <c:formatCode>General</c:formatCode>
                <c:ptCount val="6"/>
                <c:pt idx="0">
                  <c:v>30</c:v>
                </c:pt>
                <c:pt idx="1">
                  <c:v>44</c:v>
                </c:pt>
                <c:pt idx="2">
                  <c:v>39</c:v>
                </c:pt>
                <c:pt idx="3">
                  <c:v>52</c:v>
                </c:pt>
                <c:pt idx="4">
                  <c:v>33</c:v>
                </c:pt>
                <c:pt idx="5">
                  <c:v>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D3A-498F-BDC2-B7A2909991B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75280504"/>
        <c:axId val="275278936"/>
      </c:scatterChart>
      <c:valAx>
        <c:axId val="275280504"/>
        <c:scaling>
          <c:orientation val="minMax"/>
          <c:min val="2700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Número Total de Nascidos Vivos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5278936"/>
        <c:crosses val="autoZero"/>
        <c:crossBetween val="midCat"/>
        <c:majorUnit val="200"/>
        <c:minorUnit val="50"/>
      </c:valAx>
      <c:valAx>
        <c:axId val="275278936"/>
        <c:scaling>
          <c:orientation val="minMax"/>
          <c:max val="60"/>
          <c:min val="20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528050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1197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42276-C7CF-4E3C-80F4-A6A9768C25E0}" type="doc">
      <dgm:prSet loTypeId="urn:microsoft.com/office/officeart/2005/8/layout/hList7" loCatId="picture" qsTypeId="urn:microsoft.com/office/officeart/2005/8/quickstyle/3d6" qsCatId="3D" csTypeId="urn:microsoft.com/office/officeart/2005/8/colors/accent1_2" csCatId="accent1" phldr="1"/>
      <dgm:spPr/>
    </dgm:pt>
    <dgm:pt modelId="{14BD44B8-73F8-4BCF-8DB3-9659C2B8CCB6}">
      <dgm:prSet phldrT="[Texto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dirty="0"/>
            <a:t>Vigilância</a:t>
          </a:r>
        </a:p>
      </dgm:t>
    </dgm:pt>
    <dgm:pt modelId="{EC86EFAE-248A-472B-82F8-4A5C5BF31DE0}" type="parTrans" cxnId="{0EEB2D11-7E7B-4172-9B7C-CCF694147775}">
      <dgm:prSet/>
      <dgm:spPr/>
      <dgm:t>
        <a:bodyPr/>
        <a:lstStyle/>
        <a:p>
          <a:endParaRPr lang="pt-BR"/>
        </a:p>
      </dgm:t>
    </dgm:pt>
    <dgm:pt modelId="{B87F4561-036C-41F1-9D91-ABDEACFC49D9}" type="sibTrans" cxnId="{0EEB2D11-7E7B-4172-9B7C-CCF694147775}">
      <dgm:prSet/>
      <dgm:spPr/>
      <dgm:t>
        <a:bodyPr/>
        <a:lstStyle/>
        <a:p>
          <a:endParaRPr lang="pt-BR"/>
        </a:p>
      </dgm:t>
    </dgm:pt>
    <dgm:pt modelId="{C886A8C4-146E-45AE-B01D-8D7B226CD9D4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/>
            <a:t>Cuidado</a:t>
          </a:r>
        </a:p>
      </dgm:t>
    </dgm:pt>
    <dgm:pt modelId="{8F21CE67-7087-4B42-97AD-1DDD4C1F040F}" type="parTrans" cxnId="{32E68601-5331-4260-A8A1-D7C4A19A14A2}">
      <dgm:prSet/>
      <dgm:spPr/>
      <dgm:t>
        <a:bodyPr/>
        <a:lstStyle/>
        <a:p>
          <a:endParaRPr lang="pt-BR"/>
        </a:p>
      </dgm:t>
    </dgm:pt>
    <dgm:pt modelId="{C5A80A39-6FED-4BF1-9C9E-F3F05F963806}" type="sibTrans" cxnId="{32E68601-5331-4260-A8A1-D7C4A19A14A2}">
      <dgm:prSet/>
      <dgm:spPr/>
      <dgm:t>
        <a:bodyPr/>
        <a:lstStyle/>
        <a:p>
          <a:endParaRPr lang="pt-BR"/>
        </a:p>
      </dgm:t>
    </dgm:pt>
    <dgm:pt modelId="{378DA8DC-F40F-424E-8F9E-4DBFBADABED1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/>
            <a:t>Apoio</a:t>
          </a:r>
        </a:p>
      </dgm:t>
    </dgm:pt>
    <dgm:pt modelId="{B12862CF-0849-4403-A781-D6EB65134EC8}" type="parTrans" cxnId="{F9CCE3F5-3D34-42EA-A947-2685C6C9AFB4}">
      <dgm:prSet/>
      <dgm:spPr/>
      <dgm:t>
        <a:bodyPr/>
        <a:lstStyle/>
        <a:p>
          <a:endParaRPr lang="pt-BR"/>
        </a:p>
      </dgm:t>
    </dgm:pt>
    <dgm:pt modelId="{C721DBC9-72BA-4B17-B3D3-6E598ADD4BED}" type="sibTrans" cxnId="{F9CCE3F5-3D34-42EA-A947-2685C6C9AFB4}">
      <dgm:prSet/>
      <dgm:spPr/>
      <dgm:t>
        <a:bodyPr/>
        <a:lstStyle/>
        <a:p>
          <a:endParaRPr lang="pt-BR"/>
        </a:p>
      </dgm:t>
    </dgm:pt>
    <dgm:pt modelId="{D5FBE433-0C04-4A4E-B521-8DB1962DF9C3}" type="pres">
      <dgm:prSet presAssocID="{7A742276-C7CF-4E3C-80F4-A6A9768C25E0}" presName="Name0" presStyleCnt="0">
        <dgm:presLayoutVars>
          <dgm:dir/>
          <dgm:resizeHandles val="exact"/>
        </dgm:presLayoutVars>
      </dgm:prSet>
      <dgm:spPr/>
    </dgm:pt>
    <dgm:pt modelId="{42DC5823-C02D-4F92-853A-8E861500853C}" type="pres">
      <dgm:prSet presAssocID="{7A742276-C7CF-4E3C-80F4-A6A9768C25E0}" presName="fgShape" presStyleLbl="fgShp" presStyleIdx="0" presStyleCnt="1"/>
      <dgm:spPr>
        <a:solidFill>
          <a:srgbClr val="0070C0"/>
        </a:solidFill>
      </dgm:spPr>
    </dgm:pt>
    <dgm:pt modelId="{964BA51E-9241-4486-B7DB-123633F98886}" type="pres">
      <dgm:prSet presAssocID="{7A742276-C7CF-4E3C-80F4-A6A9768C25E0}" presName="linComp" presStyleCnt="0"/>
      <dgm:spPr/>
    </dgm:pt>
    <dgm:pt modelId="{1DE188D5-AD61-435B-B8B8-4760A510A8DD}" type="pres">
      <dgm:prSet presAssocID="{14BD44B8-73F8-4BCF-8DB3-9659C2B8CCB6}" presName="compNode" presStyleCnt="0"/>
      <dgm:spPr/>
    </dgm:pt>
    <dgm:pt modelId="{73E92704-E81E-4AEE-B016-E04E512142BE}" type="pres">
      <dgm:prSet presAssocID="{14BD44B8-73F8-4BCF-8DB3-9659C2B8CCB6}" presName="bkgdShape" presStyleLbl="node1" presStyleIdx="0" presStyleCnt="3"/>
      <dgm:spPr/>
    </dgm:pt>
    <dgm:pt modelId="{0C41F733-E534-46E4-883C-B42F142DE792}" type="pres">
      <dgm:prSet presAssocID="{14BD44B8-73F8-4BCF-8DB3-9659C2B8CCB6}" presName="nodeTx" presStyleLbl="node1" presStyleIdx="0" presStyleCnt="3">
        <dgm:presLayoutVars>
          <dgm:bulletEnabled val="1"/>
        </dgm:presLayoutVars>
      </dgm:prSet>
      <dgm:spPr/>
    </dgm:pt>
    <dgm:pt modelId="{59B102F5-FBD4-4609-9F58-E8CA149AD956}" type="pres">
      <dgm:prSet presAssocID="{14BD44B8-73F8-4BCF-8DB3-9659C2B8CCB6}" presName="invisiNode" presStyleLbl="node1" presStyleIdx="0" presStyleCnt="3"/>
      <dgm:spPr/>
    </dgm:pt>
    <dgm:pt modelId="{C85C6BFC-BDF8-447F-8BD5-BFACD3A66C01}" type="pres">
      <dgm:prSet presAssocID="{14BD44B8-73F8-4BCF-8DB3-9659C2B8CCB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DBE5BC6-2AB6-4135-AD4C-2E6DD051A6F1}" type="pres">
      <dgm:prSet presAssocID="{B87F4561-036C-41F1-9D91-ABDEACFC49D9}" presName="sibTrans" presStyleLbl="sibTrans2D1" presStyleIdx="0" presStyleCnt="0"/>
      <dgm:spPr/>
    </dgm:pt>
    <dgm:pt modelId="{A223B46F-1EC7-4BDB-BE6F-4157448616BF}" type="pres">
      <dgm:prSet presAssocID="{C886A8C4-146E-45AE-B01D-8D7B226CD9D4}" presName="compNode" presStyleCnt="0"/>
      <dgm:spPr/>
    </dgm:pt>
    <dgm:pt modelId="{9F460CBF-05C0-47B0-9B5D-3DE8A6CDAD33}" type="pres">
      <dgm:prSet presAssocID="{C886A8C4-146E-45AE-B01D-8D7B226CD9D4}" presName="bkgdShape" presStyleLbl="node1" presStyleIdx="1" presStyleCnt="3"/>
      <dgm:spPr/>
    </dgm:pt>
    <dgm:pt modelId="{9448E42E-8094-4144-B5FC-65A915EA4167}" type="pres">
      <dgm:prSet presAssocID="{C886A8C4-146E-45AE-B01D-8D7B226CD9D4}" presName="nodeTx" presStyleLbl="node1" presStyleIdx="1" presStyleCnt="3">
        <dgm:presLayoutVars>
          <dgm:bulletEnabled val="1"/>
        </dgm:presLayoutVars>
      </dgm:prSet>
      <dgm:spPr/>
    </dgm:pt>
    <dgm:pt modelId="{B823EDD8-8E20-4A74-AA23-34108204BFC4}" type="pres">
      <dgm:prSet presAssocID="{C886A8C4-146E-45AE-B01D-8D7B226CD9D4}" presName="invisiNode" presStyleLbl="node1" presStyleIdx="1" presStyleCnt="3"/>
      <dgm:spPr/>
    </dgm:pt>
    <dgm:pt modelId="{76321EE4-36C3-4AE2-A968-333A00DBFB28}" type="pres">
      <dgm:prSet presAssocID="{C886A8C4-146E-45AE-B01D-8D7B226CD9D4}" presName="imagNode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9AA3C78-38F9-4217-96A9-E8BF36250B25}" type="pres">
      <dgm:prSet presAssocID="{C5A80A39-6FED-4BF1-9C9E-F3F05F963806}" presName="sibTrans" presStyleLbl="sibTrans2D1" presStyleIdx="0" presStyleCnt="0"/>
      <dgm:spPr/>
    </dgm:pt>
    <dgm:pt modelId="{AA766935-6F61-4EDE-97D9-1BD0B4D9C990}" type="pres">
      <dgm:prSet presAssocID="{378DA8DC-F40F-424E-8F9E-4DBFBADABED1}" presName="compNode" presStyleCnt="0"/>
      <dgm:spPr/>
    </dgm:pt>
    <dgm:pt modelId="{D7E8756B-63C8-4573-BFB9-6B7093BE2A54}" type="pres">
      <dgm:prSet presAssocID="{378DA8DC-F40F-424E-8F9E-4DBFBADABED1}" presName="bkgdShape" presStyleLbl="node1" presStyleIdx="2" presStyleCnt="3"/>
      <dgm:spPr/>
    </dgm:pt>
    <dgm:pt modelId="{7D4DF27C-FAC3-4A3B-B568-0D5D858B719C}" type="pres">
      <dgm:prSet presAssocID="{378DA8DC-F40F-424E-8F9E-4DBFBADABED1}" presName="nodeTx" presStyleLbl="node1" presStyleIdx="2" presStyleCnt="3">
        <dgm:presLayoutVars>
          <dgm:bulletEnabled val="1"/>
        </dgm:presLayoutVars>
      </dgm:prSet>
      <dgm:spPr/>
    </dgm:pt>
    <dgm:pt modelId="{9F6272A0-705A-4BB8-9F22-37BEAB9EADC4}" type="pres">
      <dgm:prSet presAssocID="{378DA8DC-F40F-424E-8F9E-4DBFBADABED1}" presName="invisiNode" presStyleLbl="node1" presStyleIdx="2" presStyleCnt="3"/>
      <dgm:spPr/>
    </dgm:pt>
    <dgm:pt modelId="{F53C017E-9F2D-4A88-87AB-2EBBA2AF13D3}" type="pres">
      <dgm:prSet presAssocID="{378DA8DC-F40F-424E-8F9E-4DBFBADABED1}" presName="imagNode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2A4B779B-9D8A-48A8-BC26-847ED10E852D}" type="presOf" srcId="{7A742276-C7CF-4E3C-80F4-A6A9768C25E0}" destId="{D5FBE433-0C04-4A4E-B521-8DB1962DF9C3}" srcOrd="0" destOrd="0" presId="urn:microsoft.com/office/officeart/2005/8/layout/hList7"/>
    <dgm:cxn modelId="{8313442E-7D76-4FB4-A860-F780B13C00D2}" type="presOf" srcId="{C5A80A39-6FED-4BF1-9C9E-F3F05F963806}" destId="{39AA3C78-38F9-4217-96A9-E8BF36250B25}" srcOrd="0" destOrd="0" presId="urn:microsoft.com/office/officeart/2005/8/layout/hList7"/>
    <dgm:cxn modelId="{2312ADE1-33E7-492B-B7A2-AE969B13E99D}" type="presOf" srcId="{C886A8C4-146E-45AE-B01D-8D7B226CD9D4}" destId="{9448E42E-8094-4144-B5FC-65A915EA4167}" srcOrd="1" destOrd="0" presId="urn:microsoft.com/office/officeart/2005/8/layout/hList7"/>
    <dgm:cxn modelId="{AE1C774D-D536-4BE0-8254-65BA4064464C}" type="presOf" srcId="{378DA8DC-F40F-424E-8F9E-4DBFBADABED1}" destId="{7D4DF27C-FAC3-4A3B-B568-0D5D858B719C}" srcOrd="1" destOrd="0" presId="urn:microsoft.com/office/officeart/2005/8/layout/hList7"/>
    <dgm:cxn modelId="{0EEB2D11-7E7B-4172-9B7C-CCF694147775}" srcId="{7A742276-C7CF-4E3C-80F4-A6A9768C25E0}" destId="{14BD44B8-73F8-4BCF-8DB3-9659C2B8CCB6}" srcOrd="0" destOrd="0" parTransId="{EC86EFAE-248A-472B-82F8-4A5C5BF31DE0}" sibTransId="{B87F4561-036C-41F1-9D91-ABDEACFC49D9}"/>
    <dgm:cxn modelId="{C28BE9C4-04E1-4326-91D5-5139305D348B}" type="presOf" srcId="{14BD44B8-73F8-4BCF-8DB3-9659C2B8CCB6}" destId="{0C41F733-E534-46E4-883C-B42F142DE792}" srcOrd="1" destOrd="0" presId="urn:microsoft.com/office/officeart/2005/8/layout/hList7"/>
    <dgm:cxn modelId="{BFBE2D6D-D378-47E3-83A6-32654440A7A8}" type="presOf" srcId="{C886A8C4-146E-45AE-B01D-8D7B226CD9D4}" destId="{9F460CBF-05C0-47B0-9B5D-3DE8A6CDAD33}" srcOrd="0" destOrd="0" presId="urn:microsoft.com/office/officeart/2005/8/layout/hList7"/>
    <dgm:cxn modelId="{405F9067-D134-4D84-BC14-292298FAEE5C}" type="presOf" srcId="{14BD44B8-73F8-4BCF-8DB3-9659C2B8CCB6}" destId="{73E92704-E81E-4AEE-B016-E04E512142BE}" srcOrd="0" destOrd="0" presId="urn:microsoft.com/office/officeart/2005/8/layout/hList7"/>
    <dgm:cxn modelId="{F9CCE3F5-3D34-42EA-A947-2685C6C9AFB4}" srcId="{7A742276-C7CF-4E3C-80F4-A6A9768C25E0}" destId="{378DA8DC-F40F-424E-8F9E-4DBFBADABED1}" srcOrd="2" destOrd="0" parTransId="{B12862CF-0849-4403-A781-D6EB65134EC8}" sibTransId="{C721DBC9-72BA-4B17-B3D3-6E598ADD4BED}"/>
    <dgm:cxn modelId="{72B952F4-E51E-43FE-9720-9A5CB0B35292}" type="presOf" srcId="{378DA8DC-F40F-424E-8F9E-4DBFBADABED1}" destId="{D7E8756B-63C8-4573-BFB9-6B7093BE2A54}" srcOrd="0" destOrd="0" presId="urn:microsoft.com/office/officeart/2005/8/layout/hList7"/>
    <dgm:cxn modelId="{32E68601-5331-4260-A8A1-D7C4A19A14A2}" srcId="{7A742276-C7CF-4E3C-80F4-A6A9768C25E0}" destId="{C886A8C4-146E-45AE-B01D-8D7B226CD9D4}" srcOrd="1" destOrd="0" parTransId="{8F21CE67-7087-4B42-97AD-1DDD4C1F040F}" sibTransId="{C5A80A39-6FED-4BF1-9C9E-F3F05F963806}"/>
    <dgm:cxn modelId="{CAA23D60-7A7E-4ED1-9499-8ADA923992D5}" type="presOf" srcId="{B87F4561-036C-41F1-9D91-ABDEACFC49D9}" destId="{ADBE5BC6-2AB6-4135-AD4C-2E6DD051A6F1}" srcOrd="0" destOrd="0" presId="urn:microsoft.com/office/officeart/2005/8/layout/hList7"/>
    <dgm:cxn modelId="{A0F35C6A-4007-41A8-A7F7-0594BE047913}" type="presParOf" srcId="{D5FBE433-0C04-4A4E-B521-8DB1962DF9C3}" destId="{42DC5823-C02D-4F92-853A-8E861500853C}" srcOrd="0" destOrd="0" presId="urn:microsoft.com/office/officeart/2005/8/layout/hList7"/>
    <dgm:cxn modelId="{29F7535F-E5E3-472D-B929-B42517ABAAC9}" type="presParOf" srcId="{D5FBE433-0C04-4A4E-B521-8DB1962DF9C3}" destId="{964BA51E-9241-4486-B7DB-123633F98886}" srcOrd="1" destOrd="0" presId="urn:microsoft.com/office/officeart/2005/8/layout/hList7"/>
    <dgm:cxn modelId="{4ED7BF52-2FDF-49B2-9679-19C3FF48C2EF}" type="presParOf" srcId="{964BA51E-9241-4486-B7DB-123633F98886}" destId="{1DE188D5-AD61-435B-B8B8-4760A510A8DD}" srcOrd="0" destOrd="0" presId="urn:microsoft.com/office/officeart/2005/8/layout/hList7"/>
    <dgm:cxn modelId="{A25B723D-66CB-4627-BA6E-97EB7ED8D456}" type="presParOf" srcId="{1DE188D5-AD61-435B-B8B8-4760A510A8DD}" destId="{73E92704-E81E-4AEE-B016-E04E512142BE}" srcOrd="0" destOrd="0" presId="urn:microsoft.com/office/officeart/2005/8/layout/hList7"/>
    <dgm:cxn modelId="{24D56450-6F45-47C6-943D-6AF6B4221C65}" type="presParOf" srcId="{1DE188D5-AD61-435B-B8B8-4760A510A8DD}" destId="{0C41F733-E534-46E4-883C-B42F142DE792}" srcOrd="1" destOrd="0" presId="urn:microsoft.com/office/officeart/2005/8/layout/hList7"/>
    <dgm:cxn modelId="{800B23F5-2295-430D-8208-997B3964BB89}" type="presParOf" srcId="{1DE188D5-AD61-435B-B8B8-4760A510A8DD}" destId="{59B102F5-FBD4-4609-9F58-E8CA149AD956}" srcOrd="2" destOrd="0" presId="urn:microsoft.com/office/officeart/2005/8/layout/hList7"/>
    <dgm:cxn modelId="{022D8311-2753-4D13-977F-E0F75500CC2A}" type="presParOf" srcId="{1DE188D5-AD61-435B-B8B8-4760A510A8DD}" destId="{C85C6BFC-BDF8-447F-8BD5-BFACD3A66C01}" srcOrd="3" destOrd="0" presId="urn:microsoft.com/office/officeart/2005/8/layout/hList7"/>
    <dgm:cxn modelId="{A2F19236-1B8D-4C19-BDA0-BD81C6493E7A}" type="presParOf" srcId="{964BA51E-9241-4486-B7DB-123633F98886}" destId="{ADBE5BC6-2AB6-4135-AD4C-2E6DD051A6F1}" srcOrd="1" destOrd="0" presId="urn:microsoft.com/office/officeart/2005/8/layout/hList7"/>
    <dgm:cxn modelId="{DA253C7C-610A-4F16-9567-482D4C197883}" type="presParOf" srcId="{964BA51E-9241-4486-B7DB-123633F98886}" destId="{A223B46F-1EC7-4BDB-BE6F-4157448616BF}" srcOrd="2" destOrd="0" presId="urn:microsoft.com/office/officeart/2005/8/layout/hList7"/>
    <dgm:cxn modelId="{DF372394-C7FA-4FAB-952B-30A2F502F5CE}" type="presParOf" srcId="{A223B46F-1EC7-4BDB-BE6F-4157448616BF}" destId="{9F460CBF-05C0-47B0-9B5D-3DE8A6CDAD33}" srcOrd="0" destOrd="0" presId="urn:microsoft.com/office/officeart/2005/8/layout/hList7"/>
    <dgm:cxn modelId="{545D0145-E871-4C0D-A722-9A82EC8E55CC}" type="presParOf" srcId="{A223B46F-1EC7-4BDB-BE6F-4157448616BF}" destId="{9448E42E-8094-4144-B5FC-65A915EA4167}" srcOrd="1" destOrd="0" presId="urn:microsoft.com/office/officeart/2005/8/layout/hList7"/>
    <dgm:cxn modelId="{58E3702A-5CCF-4083-829A-4853F9D44001}" type="presParOf" srcId="{A223B46F-1EC7-4BDB-BE6F-4157448616BF}" destId="{B823EDD8-8E20-4A74-AA23-34108204BFC4}" srcOrd="2" destOrd="0" presId="urn:microsoft.com/office/officeart/2005/8/layout/hList7"/>
    <dgm:cxn modelId="{B51D27A4-0593-449C-BD2B-89DF501FE10C}" type="presParOf" srcId="{A223B46F-1EC7-4BDB-BE6F-4157448616BF}" destId="{76321EE4-36C3-4AE2-A968-333A00DBFB28}" srcOrd="3" destOrd="0" presId="urn:microsoft.com/office/officeart/2005/8/layout/hList7"/>
    <dgm:cxn modelId="{761C94AB-19B4-416D-84E1-B4BCAE4378A4}" type="presParOf" srcId="{964BA51E-9241-4486-B7DB-123633F98886}" destId="{39AA3C78-38F9-4217-96A9-E8BF36250B25}" srcOrd="3" destOrd="0" presId="urn:microsoft.com/office/officeart/2005/8/layout/hList7"/>
    <dgm:cxn modelId="{2FD23293-1E17-403B-B41E-B7A9C30D30A6}" type="presParOf" srcId="{964BA51E-9241-4486-B7DB-123633F98886}" destId="{AA766935-6F61-4EDE-97D9-1BD0B4D9C990}" srcOrd="4" destOrd="0" presId="urn:microsoft.com/office/officeart/2005/8/layout/hList7"/>
    <dgm:cxn modelId="{71DB013F-2E01-4837-A1E5-79373FDE33E9}" type="presParOf" srcId="{AA766935-6F61-4EDE-97D9-1BD0B4D9C990}" destId="{D7E8756B-63C8-4573-BFB9-6B7093BE2A54}" srcOrd="0" destOrd="0" presId="urn:microsoft.com/office/officeart/2005/8/layout/hList7"/>
    <dgm:cxn modelId="{DAB6C894-C6DC-49D7-9549-3574A70F36E9}" type="presParOf" srcId="{AA766935-6F61-4EDE-97D9-1BD0B4D9C990}" destId="{7D4DF27C-FAC3-4A3B-B568-0D5D858B719C}" srcOrd="1" destOrd="0" presId="urn:microsoft.com/office/officeart/2005/8/layout/hList7"/>
    <dgm:cxn modelId="{13EB5B1B-B1C6-4EA2-93EF-0C42C2F467E6}" type="presParOf" srcId="{AA766935-6F61-4EDE-97D9-1BD0B4D9C990}" destId="{9F6272A0-705A-4BB8-9F22-37BEAB9EADC4}" srcOrd="2" destOrd="0" presId="urn:microsoft.com/office/officeart/2005/8/layout/hList7"/>
    <dgm:cxn modelId="{0325E687-CA92-4C69-8CF1-56F11F42DA8D}" type="presParOf" srcId="{AA766935-6F61-4EDE-97D9-1BD0B4D9C990}" destId="{F53C017E-9F2D-4A88-87AB-2EBBA2AF13D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2A7BC-BE13-426D-8150-07E094FB9D52}" type="doc">
      <dgm:prSet loTypeId="urn:microsoft.com/office/officeart/2005/8/layout/arrow6" loCatId="relationship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7DFD8D5C-E0BF-44A7-A2B0-63611AFC4734}">
      <dgm:prSet phldrT="[Texto]"/>
      <dgm:spPr/>
      <dgm:t>
        <a:bodyPr/>
        <a:lstStyle/>
        <a:p>
          <a:r>
            <a:rPr lang="pt-BR" b="1" dirty="0"/>
            <a:t>RECURSOS</a:t>
          </a:r>
        </a:p>
      </dgm:t>
    </dgm:pt>
    <dgm:pt modelId="{CC2FE111-6146-46E9-9CBF-B1C860913E43}" type="parTrans" cxnId="{D44C9778-85E3-46EC-BA09-97667C350228}">
      <dgm:prSet/>
      <dgm:spPr/>
      <dgm:t>
        <a:bodyPr/>
        <a:lstStyle/>
        <a:p>
          <a:endParaRPr lang="pt-BR"/>
        </a:p>
      </dgm:t>
    </dgm:pt>
    <dgm:pt modelId="{337A3EB7-41F5-4D85-909C-0F22050B7A3F}" type="sibTrans" cxnId="{D44C9778-85E3-46EC-BA09-97667C350228}">
      <dgm:prSet/>
      <dgm:spPr/>
      <dgm:t>
        <a:bodyPr/>
        <a:lstStyle/>
        <a:p>
          <a:endParaRPr lang="pt-BR"/>
        </a:p>
      </dgm:t>
    </dgm:pt>
    <dgm:pt modelId="{1030D625-A316-455E-993B-9E33C9E8DA15}">
      <dgm:prSet phldrT="[Texto]"/>
      <dgm:spPr/>
      <dgm:t>
        <a:bodyPr/>
        <a:lstStyle/>
        <a:p>
          <a:r>
            <a:rPr lang="pt-BR" b="1" dirty="0"/>
            <a:t>RESULTADOS</a:t>
          </a:r>
        </a:p>
      </dgm:t>
    </dgm:pt>
    <dgm:pt modelId="{4105B599-7976-415F-8B38-D7E61E6E6E17}" type="parTrans" cxnId="{E18F93B2-50CE-4399-968E-492BC783E6A4}">
      <dgm:prSet/>
      <dgm:spPr/>
      <dgm:t>
        <a:bodyPr/>
        <a:lstStyle/>
        <a:p>
          <a:endParaRPr lang="pt-BR"/>
        </a:p>
      </dgm:t>
    </dgm:pt>
    <dgm:pt modelId="{F07607E2-25A7-4843-A67E-392F747E341F}" type="sibTrans" cxnId="{E18F93B2-50CE-4399-968E-492BC783E6A4}">
      <dgm:prSet/>
      <dgm:spPr/>
      <dgm:t>
        <a:bodyPr/>
        <a:lstStyle/>
        <a:p>
          <a:endParaRPr lang="pt-BR"/>
        </a:p>
      </dgm:t>
    </dgm:pt>
    <dgm:pt modelId="{F4700E7D-89D6-406A-8A28-22DB2B4183B2}" type="pres">
      <dgm:prSet presAssocID="{1692A7BC-BE13-426D-8150-07E094FB9D52}" presName="compositeShape" presStyleCnt="0">
        <dgm:presLayoutVars>
          <dgm:chMax val="2"/>
          <dgm:dir/>
          <dgm:resizeHandles val="exact"/>
        </dgm:presLayoutVars>
      </dgm:prSet>
      <dgm:spPr/>
    </dgm:pt>
    <dgm:pt modelId="{B5D34B71-A581-4D09-85A5-408CD2B61767}" type="pres">
      <dgm:prSet presAssocID="{1692A7BC-BE13-426D-8150-07E094FB9D52}" presName="ribbon" presStyleLbl="node1" presStyleIdx="0" presStyleCnt="1" custScaleY="116735" custLinFactNeighborY="-20829"/>
      <dgm:spPr>
        <a:solidFill>
          <a:srgbClr val="00B050"/>
        </a:solidFill>
      </dgm:spPr>
    </dgm:pt>
    <dgm:pt modelId="{7C03F5E8-D454-4C6C-8292-C208D2E5FCCF}" type="pres">
      <dgm:prSet presAssocID="{1692A7BC-BE13-426D-8150-07E094FB9D52}" presName="leftArrowText" presStyleLbl="node1" presStyleIdx="0" presStyleCnt="1" custLinFactNeighborX="-4287" custLinFactNeighborY="-36991">
        <dgm:presLayoutVars>
          <dgm:chMax val="0"/>
          <dgm:bulletEnabled val="1"/>
        </dgm:presLayoutVars>
      </dgm:prSet>
      <dgm:spPr/>
    </dgm:pt>
    <dgm:pt modelId="{E33937D1-DBD2-44AF-B817-224B639771FD}" type="pres">
      <dgm:prSet presAssocID="{1692A7BC-BE13-426D-8150-07E094FB9D52}" presName="rightArrowText" presStyleLbl="node1" presStyleIdx="0" presStyleCnt="1" custLinFactNeighborX="-453" custLinFactNeighborY="-37952">
        <dgm:presLayoutVars>
          <dgm:chMax val="0"/>
          <dgm:bulletEnabled val="1"/>
        </dgm:presLayoutVars>
      </dgm:prSet>
      <dgm:spPr/>
    </dgm:pt>
  </dgm:ptLst>
  <dgm:cxnLst>
    <dgm:cxn modelId="{8457181A-71FB-498D-B8CA-9DDAE1CDDB17}" type="presOf" srcId="{1692A7BC-BE13-426D-8150-07E094FB9D52}" destId="{F4700E7D-89D6-406A-8A28-22DB2B4183B2}" srcOrd="0" destOrd="0" presId="urn:microsoft.com/office/officeart/2005/8/layout/arrow6"/>
    <dgm:cxn modelId="{D4A63C0F-B239-414A-A58A-272FC792D8E9}" type="presOf" srcId="{7DFD8D5C-E0BF-44A7-A2B0-63611AFC4734}" destId="{7C03F5E8-D454-4C6C-8292-C208D2E5FCCF}" srcOrd="0" destOrd="0" presId="urn:microsoft.com/office/officeart/2005/8/layout/arrow6"/>
    <dgm:cxn modelId="{D44C9778-85E3-46EC-BA09-97667C350228}" srcId="{1692A7BC-BE13-426D-8150-07E094FB9D52}" destId="{7DFD8D5C-E0BF-44A7-A2B0-63611AFC4734}" srcOrd="0" destOrd="0" parTransId="{CC2FE111-6146-46E9-9CBF-B1C860913E43}" sibTransId="{337A3EB7-41F5-4D85-909C-0F22050B7A3F}"/>
    <dgm:cxn modelId="{E18F93B2-50CE-4399-968E-492BC783E6A4}" srcId="{1692A7BC-BE13-426D-8150-07E094FB9D52}" destId="{1030D625-A316-455E-993B-9E33C9E8DA15}" srcOrd="1" destOrd="0" parTransId="{4105B599-7976-415F-8B38-D7E61E6E6E17}" sibTransId="{F07607E2-25A7-4843-A67E-392F747E341F}"/>
    <dgm:cxn modelId="{D8CDB974-B598-4B1A-B8A8-AB25529CAF46}" type="presOf" srcId="{1030D625-A316-455E-993B-9E33C9E8DA15}" destId="{E33937D1-DBD2-44AF-B817-224B639771FD}" srcOrd="0" destOrd="0" presId="urn:microsoft.com/office/officeart/2005/8/layout/arrow6"/>
    <dgm:cxn modelId="{17909B4A-3EEE-421C-86E6-1452426EE63B}" type="presParOf" srcId="{F4700E7D-89D6-406A-8A28-22DB2B4183B2}" destId="{B5D34B71-A581-4D09-85A5-408CD2B61767}" srcOrd="0" destOrd="0" presId="urn:microsoft.com/office/officeart/2005/8/layout/arrow6"/>
    <dgm:cxn modelId="{DBDBEF1A-A1B5-481B-8CBA-7A31EA7BE634}" type="presParOf" srcId="{F4700E7D-89D6-406A-8A28-22DB2B4183B2}" destId="{7C03F5E8-D454-4C6C-8292-C208D2E5FCCF}" srcOrd="1" destOrd="0" presId="urn:microsoft.com/office/officeart/2005/8/layout/arrow6"/>
    <dgm:cxn modelId="{65F4AFF4-E69A-48A4-A0D5-5D72F4E93F3B}" type="presParOf" srcId="{F4700E7D-89D6-406A-8A28-22DB2B4183B2}" destId="{E33937D1-DBD2-44AF-B817-224B639771F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CA5CA2-0EA5-4933-AB44-BEE2E340127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7721D0-80D3-4375-BE21-CE136FB68E1E}">
      <dgm:prSet phldrT="[Texto]"/>
      <dgm:spPr/>
      <dgm:t>
        <a:bodyPr/>
        <a:lstStyle/>
        <a:p>
          <a:r>
            <a:rPr lang="pt-BR" b="1" dirty="0">
              <a:solidFill>
                <a:schemeClr val="tx2"/>
              </a:solidFill>
            </a:rPr>
            <a:t>Ação</a:t>
          </a:r>
        </a:p>
      </dgm:t>
    </dgm:pt>
    <dgm:pt modelId="{BEC590F1-525E-4574-8E0B-5EC15A8CCE79}" type="parTrans" cxnId="{13F77419-08DF-4224-AF93-F5C311C95CE4}">
      <dgm:prSet/>
      <dgm:spPr/>
      <dgm:t>
        <a:bodyPr/>
        <a:lstStyle/>
        <a:p>
          <a:endParaRPr lang="pt-BR"/>
        </a:p>
      </dgm:t>
    </dgm:pt>
    <dgm:pt modelId="{02B83C63-9552-4DB5-B32E-F07D4C78D049}" type="sibTrans" cxnId="{13F77419-08DF-4224-AF93-F5C311C95CE4}">
      <dgm:prSet/>
      <dgm:spPr>
        <a:solidFill>
          <a:srgbClr val="FF0000"/>
        </a:solidFill>
      </dgm:spPr>
      <dgm:t>
        <a:bodyPr/>
        <a:lstStyle/>
        <a:p>
          <a:endParaRPr lang="pt-BR"/>
        </a:p>
      </dgm:t>
    </dgm:pt>
    <dgm:pt modelId="{3D74810A-DA9C-4F48-A36F-984FF34A7A55}">
      <dgm:prSet phldrT="[Texto]"/>
      <dgm:spPr/>
      <dgm:t>
        <a:bodyPr/>
        <a:lstStyle/>
        <a:p>
          <a:r>
            <a:rPr lang="pt-BR" b="1" dirty="0" err="1">
              <a:solidFill>
                <a:schemeClr val="tx2"/>
              </a:solidFill>
            </a:rPr>
            <a:t>Re-avaliação</a:t>
          </a:r>
          <a:endParaRPr lang="pt-BR" b="1" dirty="0">
            <a:solidFill>
              <a:schemeClr val="tx2"/>
            </a:solidFill>
          </a:endParaRPr>
        </a:p>
      </dgm:t>
    </dgm:pt>
    <dgm:pt modelId="{138A6086-22AE-44B6-8EBE-7AF45E9C942C}" type="parTrans" cxnId="{F5EAEE5F-44D4-4FFD-A332-AECAEB46F136}">
      <dgm:prSet/>
      <dgm:spPr/>
      <dgm:t>
        <a:bodyPr/>
        <a:lstStyle/>
        <a:p>
          <a:endParaRPr lang="pt-BR"/>
        </a:p>
      </dgm:t>
    </dgm:pt>
    <dgm:pt modelId="{AB503C24-9718-404C-B725-CDF8953C5AF0}" type="sibTrans" cxnId="{F5EAEE5F-44D4-4FFD-A332-AECAEB46F136}">
      <dgm:prSet/>
      <dgm:spPr>
        <a:solidFill>
          <a:srgbClr val="FF0000"/>
        </a:solidFill>
      </dgm:spPr>
      <dgm:t>
        <a:bodyPr/>
        <a:lstStyle/>
        <a:p>
          <a:endParaRPr lang="pt-BR"/>
        </a:p>
      </dgm:t>
    </dgm:pt>
    <dgm:pt modelId="{A40F6934-B76B-4980-BED9-F097A15B0E7B}">
      <dgm:prSet phldrT="[Texto]"/>
      <dgm:spPr/>
      <dgm:t>
        <a:bodyPr/>
        <a:lstStyle/>
        <a:p>
          <a:r>
            <a:rPr lang="pt-BR" b="1" dirty="0">
              <a:solidFill>
                <a:schemeClr val="tx2"/>
              </a:solidFill>
            </a:rPr>
            <a:t>Ação</a:t>
          </a:r>
        </a:p>
      </dgm:t>
    </dgm:pt>
    <dgm:pt modelId="{36BA51C8-A0B2-4BA3-9732-C5967219CE14}" type="parTrans" cxnId="{018D7247-29FE-4BAD-BE04-9DAE6F96E90B}">
      <dgm:prSet/>
      <dgm:spPr/>
      <dgm:t>
        <a:bodyPr/>
        <a:lstStyle/>
        <a:p>
          <a:endParaRPr lang="pt-BR"/>
        </a:p>
      </dgm:t>
    </dgm:pt>
    <dgm:pt modelId="{47DD9368-23E9-4FB9-8D41-F7292B202B12}" type="sibTrans" cxnId="{018D7247-29FE-4BAD-BE04-9DAE6F96E90B}">
      <dgm:prSet/>
      <dgm:spPr>
        <a:solidFill>
          <a:srgbClr val="FF0000"/>
        </a:solidFill>
      </dgm:spPr>
      <dgm:t>
        <a:bodyPr/>
        <a:lstStyle/>
        <a:p>
          <a:endParaRPr lang="pt-BR"/>
        </a:p>
      </dgm:t>
    </dgm:pt>
    <dgm:pt modelId="{0A3B661B-6043-4C36-B9B7-7D635469282F}">
      <dgm:prSet phldrT="[Texto]"/>
      <dgm:spPr/>
      <dgm:t>
        <a:bodyPr/>
        <a:lstStyle/>
        <a:p>
          <a:r>
            <a:rPr lang="pt-BR" b="1" dirty="0">
              <a:solidFill>
                <a:schemeClr val="tx2"/>
              </a:solidFill>
            </a:rPr>
            <a:t>Avaliação</a:t>
          </a:r>
        </a:p>
      </dgm:t>
    </dgm:pt>
    <dgm:pt modelId="{01FAA045-B7AB-4ED7-B982-9CDC993229CE}" type="parTrans" cxnId="{29826CBC-8BE8-4503-BB39-E9DB4AD237AD}">
      <dgm:prSet/>
      <dgm:spPr/>
      <dgm:t>
        <a:bodyPr/>
        <a:lstStyle/>
        <a:p>
          <a:endParaRPr lang="pt-BR"/>
        </a:p>
      </dgm:t>
    </dgm:pt>
    <dgm:pt modelId="{D54DCAFD-2ED7-4095-999B-5E8997AB9B6E}" type="sibTrans" cxnId="{29826CBC-8BE8-4503-BB39-E9DB4AD237AD}">
      <dgm:prSet/>
      <dgm:spPr>
        <a:solidFill>
          <a:srgbClr val="FF0000"/>
        </a:solidFill>
      </dgm:spPr>
      <dgm:t>
        <a:bodyPr/>
        <a:lstStyle/>
        <a:p>
          <a:endParaRPr lang="pt-BR"/>
        </a:p>
      </dgm:t>
    </dgm:pt>
    <dgm:pt modelId="{88857C3D-35CF-4E4D-9853-085F4E9DAD0D}" type="pres">
      <dgm:prSet presAssocID="{CECA5CA2-0EA5-4933-AB44-BEE2E3401272}" presName="cycle" presStyleCnt="0">
        <dgm:presLayoutVars>
          <dgm:dir/>
          <dgm:resizeHandles val="exact"/>
        </dgm:presLayoutVars>
      </dgm:prSet>
      <dgm:spPr/>
    </dgm:pt>
    <dgm:pt modelId="{F76D45C0-FC40-4D65-AD25-09020D8B59E1}" type="pres">
      <dgm:prSet presAssocID="{5C7721D0-80D3-4375-BE21-CE136FB68E1E}" presName="dummy" presStyleCnt="0"/>
      <dgm:spPr/>
    </dgm:pt>
    <dgm:pt modelId="{2117E558-D26B-4920-B753-A63C147E8ADF}" type="pres">
      <dgm:prSet presAssocID="{5C7721D0-80D3-4375-BE21-CE136FB68E1E}" presName="node" presStyleLbl="revTx" presStyleIdx="0" presStyleCnt="4">
        <dgm:presLayoutVars>
          <dgm:bulletEnabled val="1"/>
        </dgm:presLayoutVars>
      </dgm:prSet>
      <dgm:spPr/>
    </dgm:pt>
    <dgm:pt modelId="{8B1B6F17-87CA-40CC-A423-266D27A05538}" type="pres">
      <dgm:prSet presAssocID="{02B83C63-9552-4DB5-B32E-F07D4C78D049}" presName="sibTrans" presStyleLbl="node1" presStyleIdx="0" presStyleCnt="4"/>
      <dgm:spPr/>
    </dgm:pt>
    <dgm:pt modelId="{2FACC79F-497E-4F27-BBD8-E51518DCD5DC}" type="pres">
      <dgm:prSet presAssocID="{3D74810A-DA9C-4F48-A36F-984FF34A7A55}" presName="dummy" presStyleCnt="0"/>
      <dgm:spPr/>
    </dgm:pt>
    <dgm:pt modelId="{2D815ABB-F502-4BCF-9D32-63B169B2065C}" type="pres">
      <dgm:prSet presAssocID="{3D74810A-DA9C-4F48-A36F-984FF34A7A55}" presName="node" presStyleLbl="revTx" presStyleIdx="1" presStyleCnt="4" custScaleX="114766" custRadScaleRad="97144" custRadScaleInc="-7190">
        <dgm:presLayoutVars>
          <dgm:bulletEnabled val="1"/>
        </dgm:presLayoutVars>
      </dgm:prSet>
      <dgm:spPr/>
    </dgm:pt>
    <dgm:pt modelId="{5E4026DB-BCBC-4997-9E62-A142F4072727}" type="pres">
      <dgm:prSet presAssocID="{AB503C24-9718-404C-B725-CDF8953C5AF0}" presName="sibTrans" presStyleLbl="node1" presStyleIdx="1" presStyleCnt="4"/>
      <dgm:spPr/>
    </dgm:pt>
    <dgm:pt modelId="{3A76708D-50C1-4340-8B0F-A66F55E0EE2D}" type="pres">
      <dgm:prSet presAssocID="{A40F6934-B76B-4980-BED9-F097A15B0E7B}" presName="dummy" presStyleCnt="0"/>
      <dgm:spPr/>
    </dgm:pt>
    <dgm:pt modelId="{C25352F9-F1BA-4BAB-908D-7EEF3479CE8B}" type="pres">
      <dgm:prSet presAssocID="{A40F6934-B76B-4980-BED9-F097A15B0E7B}" presName="node" presStyleLbl="revTx" presStyleIdx="2" presStyleCnt="4">
        <dgm:presLayoutVars>
          <dgm:bulletEnabled val="1"/>
        </dgm:presLayoutVars>
      </dgm:prSet>
      <dgm:spPr/>
    </dgm:pt>
    <dgm:pt modelId="{10F7285B-367D-4EE2-BF3D-93B27583566A}" type="pres">
      <dgm:prSet presAssocID="{47DD9368-23E9-4FB9-8D41-F7292B202B12}" presName="sibTrans" presStyleLbl="node1" presStyleIdx="2" presStyleCnt="4"/>
      <dgm:spPr/>
    </dgm:pt>
    <dgm:pt modelId="{3F4D8C60-5430-4CDD-89E3-A80E3C0B711E}" type="pres">
      <dgm:prSet presAssocID="{0A3B661B-6043-4C36-B9B7-7D635469282F}" presName="dummy" presStyleCnt="0"/>
      <dgm:spPr/>
    </dgm:pt>
    <dgm:pt modelId="{D93A965A-0F5F-4B78-966C-3625FCE12C60}" type="pres">
      <dgm:prSet presAssocID="{0A3B661B-6043-4C36-B9B7-7D635469282F}" presName="node" presStyleLbl="revTx" presStyleIdx="3" presStyleCnt="4">
        <dgm:presLayoutVars>
          <dgm:bulletEnabled val="1"/>
        </dgm:presLayoutVars>
      </dgm:prSet>
      <dgm:spPr/>
    </dgm:pt>
    <dgm:pt modelId="{6BFB1004-AA78-4340-8F9C-CAF5CAFF3882}" type="pres">
      <dgm:prSet presAssocID="{D54DCAFD-2ED7-4095-999B-5E8997AB9B6E}" presName="sibTrans" presStyleLbl="node1" presStyleIdx="3" presStyleCnt="4"/>
      <dgm:spPr/>
    </dgm:pt>
  </dgm:ptLst>
  <dgm:cxnLst>
    <dgm:cxn modelId="{15E08E57-72A8-4C32-AE40-CB0E7746C540}" type="presOf" srcId="{02B83C63-9552-4DB5-B32E-F07D4C78D049}" destId="{8B1B6F17-87CA-40CC-A423-266D27A05538}" srcOrd="0" destOrd="0" presId="urn:microsoft.com/office/officeart/2005/8/layout/cycle1"/>
    <dgm:cxn modelId="{F5EAEE5F-44D4-4FFD-A332-AECAEB46F136}" srcId="{CECA5CA2-0EA5-4933-AB44-BEE2E3401272}" destId="{3D74810A-DA9C-4F48-A36F-984FF34A7A55}" srcOrd="1" destOrd="0" parTransId="{138A6086-22AE-44B6-8EBE-7AF45E9C942C}" sibTransId="{AB503C24-9718-404C-B725-CDF8953C5AF0}"/>
    <dgm:cxn modelId="{389F7260-5429-4F68-A556-B020482A7158}" type="presOf" srcId="{5C7721D0-80D3-4375-BE21-CE136FB68E1E}" destId="{2117E558-D26B-4920-B753-A63C147E8ADF}" srcOrd="0" destOrd="0" presId="urn:microsoft.com/office/officeart/2005/8/layout/cycle1"/>
    <dgm:cxn modelId="{9573812B-B888-4118-A301-92AAB0175768}" type="presOf" srcId="{47DD9368-23E9-4FB9-8D41-F7292B202B12}" destId="{10F7285B-367D-4EE2-BF3D-93B27583566A}" srcOrd="0" destOrd="0" presId="urn:microsoft.com/office/officeart/2005/8/layout/cycle1"/>
    <dgm:cxn modelId="{E0594D57-1F01-4423-A701-E37614991F76}" type="presOf" srcId="{AB503C24-9718-404C-B725-CDF8953C5AF0}" destId="{5E4026DB-BCBC-4997-9E62-A142F4072727}" srcOrd="0" destOrd="0" presId="urn:microsoft.com/office/officeart/2005/8/layout/cycle1"/>
    <dgm:cxn modelId="{AAF35BD1-CEA5-4AD5-93F8-41086CC41735}" type="presOf" srcId="{A40F6934-B76B-4980-BED9-F097A15B0E7B}" destId="{C25352F9-F1BA-4BAB-908D-7EEF3479CE8B}" srcOrd="0" destOrd="0" presId="urn:microsoft.com/office/officeart/2005/8/layout/cycle1"/>
    <dgm:cxn modelId="{9DD0A43A-D240-4912-BE0E-B4255FC130DF}" type="presOf" srcId="{0A3B661B-6043-4C36-B9B7-7D635469282F}" destId="{D93A965A-0F5F-4B78-966C-3625FCE12C60}" srcOrd="0" destOrd="0" presId="urn:microsoft.com/office/officeart/2005/8/layout/cycle1"/>
    <dgm:cxn modelId="{5E96D05B-6C6F-4CDF-86F3-0713FC13E00B}" type="presOf" srcId="{3D74810A-DA9C-4F48-A36F-984FF34A7A55}" destId="{2D815ABB-F502-4BCF-9D32-63B169B2065C}" srcOrd="0" destOrd="0" presId="urn:microsoft.com/office/officeart/2005/8/layout/cycle1"/>
    <dgm:cxn modelId="{018D7247-29FE-4BAD-BE04-9DAE6F96E90B}" srcId="{CECA5CA2-0EA5-4933-AB44-BEE2E3401272}" destId="{A40F6934-B76B-4980-BED9-F097A15B0E7B}" srcOrd="2" destOrd="0" parTransId="{36BA51C8-A0B2-4BA3-9732-C5967219CE14}" sibTransId="{47DD9368-23E9-4FB9-8D41-F7292B202B12}"/>
    <dgm:cxn modelId="{CB2A0840-7B0B-4DB0-A427-C017DBA3278E}" type="presOf" srcId="{CECA5CA2-0EA5-4933-AB44-BEE2E3401272}" destId="{88857C3D-35CF-4E4D-9853-085F4E9DAD0D}" srcOrd="0" destOrd="0" presId="urn:microsoft.com/office/officeart/2005/8/layout/cycle1"/>
    <dgm:cxn modelId="{13F77419-08DF-4224-AF93-F5C311C95CE4}" srcId="{CECA5CA2-0EA5-4933-AB44-BEE2E3401272}" destId="{5C7721D0-80D3-4375-BE21-CE136FB68E1E}" srcOrd="0" destOrd="0" parTransId="{BEC590F1-525E-4574-8E0B-5EC15A8CCE79}" sibTransId="{02B83C63-9552-4DB5-B32E-F07D4C78D049}"/>
    <dgm:cxn modelId="{29826CBC-8BE8-4503-BB39-E9DB4AD237AD}" srcId="{CECA5CA2-0EA5-4933-AB44-BEE2E3401272}" destId="{0A3B661B-6043-4C36-B9B7-7D635469282F}" srcOrd="3" destOrd="0" parTransId="{01FAA045-B7AB-4ED7-B982-9CDC993229CE}" sibTransId="{D54DCAFD-2ED7-4095-999B-5E8997AB9B6E}"/>
    <dgm:cxn modelId="{2854B802-86C6-4B31-906C-CB6FAE1E7365}" type="presOf" srcId="{D54DCAFD-2ED7-4095-999B-5E8997AB9B6E}" destId="{6BFB1004-AA78-4340-8F9C-CAF5CAFF3882}" srcOrd="0" destOrd="0" presId="urn:microsoft.com/office/officeart/2005/8/layout/cycle1"/>
    <dgm:cxn modelId="{ADEF8304-1181-4755-B9C2-F8FE348FD964}" type="presParOf" srcId="{88857C3D-35CF-4E4D-9853-085F4E9DAD0D}" destId="{F76D45C0-FC40-4D65-AD25-09020D8B59E1}" srcOrd="0" destOrd="0" presId="urn:microsoft.com/office/officeart/2005/8/layout/cycle1"/>
    <dgm:cxn modelId="{B7432DEB-5E54-47E2-BBFD-3E7B6BED0B3D}" type="presParOf" srcId="{88857C3D-35CF-4E4D-9853-085F4E9DAD0D}" destId="{2117E558-D26B-4920-B753-A63C147E8ADF}" srcOrd="1" destOrd="0" presId="urn:microsoft.com/office/officeart/2005/8/layout/cycle1"/>
    <dgm:cxn modelId="{FFB57F9E-B0F9-4269-B89D-80471A97DE40}" type="presParOf" srcId="{88857C3D-35CF-4E4D-9853-085F4E9DAD0D}" destId="{8B1B6F17-87CA-40CC-A423-266D27A05538}" srcOrd="2" destOrd="0" presId="urn:microsoft.com/office/officeart/2005/8/layout/cycle1"/>
    <dgm:cxn modelId="{FCB4F4F4-E631-401A-A875-F87A268CD57C}" type="presParOf" srcId="{88857C3D-35CF-4E4D-9853-085F4E9DAD0D}" destId="{2FACC79F-497E-4F27-BBD8-E51518DCD5DC}" srcOrd="3" destOrd="0" presId="urn:microsoft.com/office/officeart/2005/8/layout/cycle1"/>
    <dgm:cxn modelId="{F1D20BA6-C9FB-474C-92EC-C1F61552AC3A}" type="presParOf" srcId="{88857C3D-35CF-4E4D-9853-085F4E9DAD0D}" destId="{2D815ABB-F502-4BCF-9D32-63B169B2065C}" srcOrd="4" destOrd="0" presId="urn:microsoft.com/office/officeart/2005/8/layout/cycle1"/>
    <dgm:cxn modelId="{DB24E86B-80AF-4BB9-B3C3-54E56BC60C3A}" type="presParOf" srcId="{88857C3D-35CF-4E4D-9853-085F4E9DAD0D}" destId="{5E4026DB-BCBC-4997-9E62-A142F4072727}" srcOrd="5" destOrd="0" presId="urn:microsoft.com/office/officeart/2005/8/layout/cycle1"/>
    <dgm:cxn modelId="{CD241BAA-7BD9-415D-9F99-1E5BD0B3CD50}" type="presParOf" srcId="{88857C3D-35CF-4E4D-9853-085F4E9DAD0D}" destId="{3A76708D-50C1-4340-8B0F-A66F55E0EE2D}" srcOrd="6" destOrd="0" presId="urn:microsoft.com/office/officeart/2005/8/layout/cycle1"/>
    <dgm:cxn modelId="{A7B5CDC9-D4BB-4361-9430-1ED3F75746E0}" type="presParOf" srcId="{88857C3D-35CF-4E4D-9853-085F4E9DAD0D}" destId="{C25352F9-F1BA-4BAB-908D-7EEF3479CE8B}" srcOrd="7" destOrd="0" presId="urn:microsoft.com/office/officeart/2005/8/layout/cycle1"/>
    <dgm:cxn modelId="{6717B77B-34B6-4486-96D1-015A55D1B87C}" type="presParOf" srcId="{88857C3D-35CF-4E4D-9853-085F4E9DAD0D}" destId="{10F7285B-367D-4EE2-BF3D-93B27583566A}" srcOrd="8" destOrd="0" presId="urn:microsoft.com/office/officeart/2005/8/layout/cycle1"/>
    <dgm:cxn modelId="{C193F1A8-E2BD-4D54-8C02-0F35AF15C44C}" type="presParOf" srcId="{88857C3D-35CF-4E4D-9853-085F4E9DAD0D}" destId="{3F4D8C60-5430-4CDD-89E3-A80E3C0B711E}" srcOrd="9" destOrd="0" presId="urn:microsoft.com/office/officeart/2005/8/layout/cycle1"/>
    <dgm:cxn modelId="{DCDB7C5E-8CDE-4DF3-AE37-DFF677A79AB7}" type="presParOf" srcId="{88857C3D-35CF-4E4D-9853-085F4E9DAD0D}" destId="{D93A965A-0F5F-4B78-966C-3625FCE12C60}" srcOrd="10" destOrd="0" presId="urn:microsoft.com/office/officeart/2005/8/layout/cycle1"/>
    <dgm:cxn modelId="{F7BD6D30-2EEC-4D78-98D6-75367ABF75EA}" type="presParOf" srcId="{88857C3D-35CF-4E4D-9853-085F4E9DAD0D}" destId="{6BFB1004-AA78-4340-8F9C-CAF5CAFF388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128E17-FB18-4703-BD92-22EB5DF884A0}" type="doc">
      <dgm:prSet loTypeId="urn:microsoft.com/office/officeart/2005/8/layout/radial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78EB80-AD30-497E-A437-E11029CDC448}">
      <dgm:prSet phldrT="[Texto]"/>
      <dgm:spPr/>
      <dgm:t>
        <a:bodyPr/>
        <a:lstStyle/>
        <a:p>
          <a:r>
            <a:rPr lang="pt-BR" dirty="0" err="1"/>
            <a:t>Mother</a:t>
          </a:r>
          <a:r>
            <a:rPr lang="pt-BR" dirty="0"/>
            <a:t>/Baby</a:t>
          </a:r>
        </a:p>
      </dgm:t>
    </dgm:pt>
    <dgm:pt modelId="{2F3DB31F-86FC-4561-9847-43A932167131}" type="parTrans" cxnId="{1FCF4131-5132-4DB9-8FC8-85496083239D}">
      <dgm:prSet/>
      <dgm:spPr/>
      <dgm:t>
        <a:bodyPr/>
        <a:lstStyle/>
        <a:p>
          <a:endParaRPr lang="pt-BR"/>
        </a:p>
      </dgm:t>
    </dgm:pt>
    <dgm:pt modelId="{A4B470DB-A116-465E-8E3D-B3AD5F007F44}" type="sibTrans" cxnId="{1FCF4131-5132-4DB9-8FC8-85496083239D}">
      <dgm:prSet/>
      <dgm:spPr/>
      <dgm:t>
        <a:bodyPr/>
        <a:lstStyle/>
        <a:p>
          <a:endParaRPr lang="pt-BR"/>
        </a:p>
      </dgm:t>
    </dgm:pt>
    <dgm:pt modelId="{034EFEC6-632E-4E02-80D4-78571F1FF043}">
      <dgm:prSet phldrT="[Texto]" custT="1"/>
      <dgm:spPr/>
      <dgm:t>
        <a:bodyPr/>
        <a:lstStyle/>
        <a:p>
          <a:r>
            <a:rPr lang="pt-BR" sz="1200" dirty="0" err="1"/>
            <a:t>Breastfeeding</a:t>
          </a:r>
          <a:endParaRPr lang="pt-BR" sz="1200" dirty="0"/>
        </a:p>
      </dgm:t>
    </dgm:pt>
    <dgm:pt modelId="{75ABFFD6-C568-49CF-914F-CEBED36621FD}" type="parTrans" cxnId="{D3B60B4C-CBB2-477D-B46E-51BD2B03881A}">
      <dgm:prSet/>
      <dgm:spPr/>
      <dgm:t>
        <a:bodyPr/>
        <a:lstStyle/>
        <a:p>
          <a:endParaRPr lang="pt-BR"/>
        </a:p>
      </dgm:t>
    </dgm:pt>
    <dgm:pt modelId="{8AC5FA53-ABC4-44FA-80F3-0C9EE7648A5E}" type="sibTrans" cxnId="{D3B60B4C-CBB2-477D-B46E-51BD2B03881A}">
      <dgm:prSet/>
      <dgm:spPr/>
      <dgm:t>
        <a:bodyPr/>
        <a:lstStyle/>
        <a:p>
          <a:endParaRPr lang="pt-BR"/>
        </a:p>
      </dgm:t>
    </dgm:pt>
    <dgm:pt modelId="{C5806C5F-708C-4109-9A54-CEDE32637402}">
      <dgm:prSet phldrT="[Texto]"/>
      <dgm:spPr/>
      <dgm:t>
        <a:bodyPr/>
        <a:lstStyle/>
        <a:p>
          <a:r>
            <a:rPr lang="pt-BR" dirty="0" err="1"/>
            <a:t>Desnutrition</a:t>
          </a:r>
          <a:endParaRPr lang="pt-BR" dirty="0"/>
        </a:p>
      </dgm:t>
    </dgm:pt>
    <dgm:pt modelId="{BE27618B-A452-4840-AB53-6344786898A9}" type="parTrans" cxnId="{C3134B1E-6F47-48AF-9CA3-F1F69AD8D976}">
      <dgm:prSet/>
      <dgm:spPr/>
      <dgm:t>
        <a:bodyPr/>
        <a:lstStyle/>
        <a:p>
          <a:endParaRPr lang="pt-BR"/>
        </a:p>
      </dgm:t>
    </dgm:pt>
    <dgm:pt modelId="{292AACD9-4F2A-4EBE-87F5-8F39C01DE859}" type="sibTrans" cxnId="{C3134B1E-6F47-48AF-9CA3-F1F69AD8D976}">
      <dgm:prSet/>
      <dgm:spPr/>
      <dgm:t>
        <a:bodyPr/>
        <a:lstStyle/>
        <a:p>
          <a:endParaRPr lang="pt-BR"/>
        </a:p>
      </dgm:t>
    </dgm:pt>
    <dgm:pt modelId="{3EE87299-C833-4E14-814D-22D4B0A64AD3}">
      <dgm:prSet phldrT="[Texto]"/>
      <dgm:spPr/>
      <dgm:t>
        <a:bodyPr/>
        <a:lstStyle/>
        <a:p>
          <a:r>
            <a:rPr lang="pt-BR" dirty="0" err="1"/>
            <a:t>Jaundice</a:t>
          </a:r>
          <a:endParaRPr lang="pt-BR" dirty="0"/>
        </a:p>
      </dgm:t>
    </dgm:pt>
    <dgm:pt modelId="{65568487-A595-4617-A0E7-77FA4FF4111F}" type="parTrans" cxnId="{AB229BAB-5680-41D4-98A9-65D8AD7C3B8A}">
      <dgm:prSet/>
      <dgm:spPr/>
      <dgm:t>
        <a:bodyPr/>
        <a:lstStyle/>
        <a:p>
          <a:endParaRPr lang="pt-BR"/>
        </a:p>
      </dgm:t>
    </dgm:pt>
    <dgm:pt modelId="{6F993AF5-780E-4406-9F3D-6F0A33063C42}" type="sibTrans" cxnId="{AB229BAB-5680-41D4-98A9-65D8AD7C3B8A}">
      <dgm:prSet/>
      <dgm:spPr/>
      <dgm:t>
        <a:bodyPr/>
        <a:lstStyle/>
        <a:p>
          <a:endParaRPr lang="pt-BR"/>
        </a:p>
      </dgm:t>
    </dgm:pt>
    <dgm:pt modelId="{05661C7D-FD11-4D6C-A6E0-27265AC4A7A4}">
      <dgm:prSet phldrT="[Texto]" custT="1"/>
      <dgm:spPr/>
      <dgm:t>
        <a:bodyPr/>
        <a:lstStyle/>
        <a:p>
          <a:r>
            <a:rPr lang="pt-BR" sz="1200" dirty="0" err="1"/>
            <a:t>Screening</a:t>
          </a:r>
          <a:r>
            <a:rPr lang="pt-BR" sz="1200" dirty="0"/>
            <a:t> </a:t>
          </a:r>
          <a:r>
            <a:rPr lang="pt-BR" sz="1200" dirty="0" err="1"/>
            <a:t>tests</a:t>
          </a:r>
          <a:endParaRPr lang="pt-BR" sz="1200" dirty="0"/>
        </a:p>
      </dgm:t>
    </dgm:pt>
    <dgm:pt modelId="{5AA616A6-01E8-4FF2-9BA9-BA6FE6C68632}" type="parTrans" cxnId="{2EF0092F-A6FE-4459-AB43-188B61BE908D}">
      <dgm:prSet/>
      <dgm:spPr/>
      <dgm:t>
        <a:bodyPr/>
        <a:lstStyle/>
        <a:p>
          <a:endParaRPr lang="pt-BR"/>
        </a:p>
      </dgm:t>
    </dgm:pt>
    <dgm:pt modelId="{D533E3D0-EFC7-408C-A4F4-425783A14212}" type="sibTrans" cxnId="{2EF0092F-A6FE-4459-AB43-188B61BE908D}">
      <dgm:prSet/>
      <dgm:spPr/>
      <dgm:t>
        <a:bodyPr/>
        <a:lstStyle/>
        <a:p>
          <a:endParaRPr lang="pt-BR"/>
        </a:p>
      </dgm:t>
    </dgm:pt>
    <dgm:pt modelId="{0296079D-4E7C-4492-9786-DB353141FBAB}" type="pres">
      <dgm:prSet presAssocID="{6B128E17-FB18-4703-BD92-22EB5DF884A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3977B7-F5EB-40F0-B5B4-77DAB08C46F3}" type="pres">
      <dgm:prSet presAssocID="{1978EB80-AD30-497E-A437-E11029CDC448}" presName="centerShape" presStyleLbl="node0" presStyleIdx="0" presStyleCnt="1"/>
      <dgm:spPr/>
    </dgm:pt>
    <dgm:pt modelId="{5CAD86BF-224A-47CD-BC60-F1FF058D733F}" type="pres">
      <dgm:prSet presAssocID="{034EFEC6-632E-4E02-80D4-78571F1FF043}" presName="node" presStyleLbl="node1" presStyleIdx="0" presStyleCnt="4" custScaleX="119304" custScaleY="110382">
        <dgm:presLayoutVars>
          <dgm:bulletEnabled val="1"/>
        </dgm:presLayoutVars>
      </dgm:prSet>
      <dgm:spPr/>
    </dgm:pt>
    <dgm:pt modelId="{6C6B8745-0E10-4184-BD29-1FE192DA78D9}" type="pres">
      <dgm:prSet presAssocID="{034EFEC6-632E-4E02-80D4-78571F1FF043}" presName="dummy" presStyleCnt="0"/>
      <dgm:spPr/>
    </dgm:pt>
    <dgm:pt modelId="{D6FF68AF-8657-42EA-AD55-24D377A4E459}" type="pres">
      <dgm:prSet presAssocID="{8AC5FA53-ABC4-44FA-80F3-0C9EE7648A5E}" presName="sibTrans" presStyleLbl="sibTrans2D1" presStyleIdx="0" presStyleCnt="4"/>
      <dgm:spPr/>
    </dgm:pt>
    <dgm:pt modelId="{B63D1B58-4DA4-41B6-A2CC-042AD6EEA81A}" type="pres">
      <dgm:prSet presAssocID="{C5806C5F-708C-4109-9A54-CEDE32637402}" presName="node" presStyleLbl="node1" presStyleIdx="1" presStyleCnt="4">
        <dgm:presLayoutVars>
          <dgm:bulletEnabled val="1"/>
        </dgm:presLayoutVars>
      </dgm:prSet>
      <dgm:spPr/>
    </dgm:pt>
    <dgm:pt modelId="{16B57EDE-F046-4836-A291-CA5CDE3920AE}" type="pres">
      <dgm:prSet presAssocID="{C5806C5F-708C-4109-9A54-CEDE32637402}" presName="dummy" presStyleCnt="0"/>
      <dgm:spPr/>
    </dgm:pt>
    <dgm:pt modelId="{764BEB1E-8BB7-412F-82B4-0D93F7472543}" type="pres">
      <dgm:prSet presAssocID="{292AACD9-4F2A-4EBE-87F5-8F39C01DE859}" presName="sibTrans" presStyleLbl="sibTrans2D1" presStyleIdx="1" presStyleCnt="4"/>
      <dgm:spPr/>
    </dgm:pt>
    <dgm:pt modelId="{E07A95A3-096D-46B9-88B5-54FC3AC316E5}" type="pres">
      <dgm:prSet presAssocID="{3EE87299-C833-4E14-814D-22D4B0A64AD3}" presName="node" presStyleLbl="node1" presStyleIdx="2" presStyleCnt="4">
        <dgm:presLayoutVars>
          <dgm:bulletEnabled val="1"/>
        </dgm:presLayoutVars>
      </dgm:prSet>
      <dgm:spPr/>
    </dgm:pt>
    <dgm:pt modelId="{FD033CBA-73DB-4175-A373-2D25A296387D}" type="pres">
      <dgm:prSet presAssocID="{3EE87299-C833-4E14-814D-22D4B0A64AD3}" presName="dummy" presStyleCnt="0"/>
      <dgm:spPr/>
    </dgm:pt>
    <dgm:pt modelId="{5894B23F-9179-49AE-82F6-82BF4EB0203B}" type="pres">
      <dgm:prSet presAssocID="{6F993AF5-780E-4406-9F3D-6F0A33063C42}" presName="sibTrans" presStyleLbl="sibTrans2D1" presStyleIdx="2" presStyleCnt="4"/>
      <dgm:spPr/>
    </dgm:pt>
    <dgm:pt modelId="{BC16BEB7-70F3-4D52-92F4-259F4396568C}" type="pres">
      <dgm:prSet presAssocID="{05661C7D-FD11-4D6C-A6E0-27265AC4A7A4}" presName="node" presStyleLbl="node1" presStyleIdx="3" presStyleCnt="4">
        <dgm:presLayoutVars>
          <dgm:bulletEnabled val="1"/>
        </dgm:presLayoutVars>
      </dgm:prSet>
      <dgm:spPr/>
    </dgm:pt>
    <dgm:pt modelId="{70A8D33B-F14A-45E6-B244-751D2FCB5EC7}" type="pres">
      <dgm:prSet presAssocID="{05661C7D-FD11-4D6C-A6E0-27265AC4A7A4}" presName="dummy" presStyleCnt="0"/>
      <dgm:spPr/>
    </dgm:pt>
    <dgm:pt modelId="{78299610-77CD-46F8-ACE9-F418659FA929}" type="pres">
      <dgm:prSet presAssocID="{D533E3D0-EFC7-408C-A4F4-425783A14212}" presName="sibTrans" presStyleLbl="sibTrans2D1" presStyleIdx="3" presStyleCnt="4"/>
      <dgm:spPr/>
    </dgm:pt>
  </dgm:ptLst>
  <dgm:cxnLst>
    <dgm:cxn modelId="{4798BD15-33A4-4FCE-A4D3-AFB6C1B84D1D}" type="presOf" srcId="{1978EB80-AD30-497E-A437-E11029CDC448}" destId="{743977B7-F5EB-40F0-B5B4-77DAB08C46F3}" srcOrd="0" destOrd="0" presId="urn:microsoft.com/office/officeart/2005/8/layout/radial6"/>
    <dgm:cxn modelId="{CCDBFCA3-489B-46A4-AB15-AB0D26C59DF0}" type="presOf" srcId="{C5806C5F-708C-4109-9A54-CEDE32637402}" destId="{B63D1B58-4DA4-41B6-A2CC-042AD6EEA81A}" srcOrd="0" destOrd="0" presId="urn:microsoft.com/office/officeart/2005/8/layout/radial6"/>
    <dgm:cxn modelId="{F44B867D-3152-4EEA-B903-BE063A38E03B}" type="presOf" srcId="{6B128E17-FB18-4703-BD92-22EB5DF884A0}" destId="{0296079D-4E7C-4492-9786-DB353141FBAB}" srcOrd="0" destOrd="0" presId="urn:microsoft.com/office/officeart/2005/8/layout/radial6"/>
    <dgm:cxn modelId="{2D6A13AE-BE0D-476B-A2DE-C987584B48F7}" type="presOf" srcId="{D533E3D0-EFC7-408C-A4F4-425783A14212}" destId="{78299610-77CD-46F8-ACE9-F418659FA929}" srcOrd="0" destOrd="0" presId="urn:microsoft.com/office/officeart/2005/8/layout/radial6"/>
    <dgm:cxn modelId="{C52A482E-7BAE-4742-9424-C9B290876563}" type="presOf" srcId="{034EFEC6-632E-4E02-80D4-78571F1FF043}" destId="{5CAD86BF-224A-47CD-BC60-F1FF058D733F}" srcOrd="0" destOrd="0" presId="urn:microsoft.com/office/officeart/2005/8/layout/radial6"/>
    <dgm:cxn modelId="{567A10B1-53FA-442F-8418-530CBCE3034B}" type="presOf" srcId="{6F993AF5-780E-4406-9F3D-6F0A33063C42}" destId="{5894B23F-9179-49AE-82F6-82BF4EB0203B}" srcOrd="0" destOrd="0" presId="urn:microsoft.com/office/officeart/2005/8/layout/radial6"/>
    <dgm:cxn modelId="{8FDBC497-23D3-4C3A-91E8-AA8ADBEF609A}" type="presOf" srcId="{05661C7D-FD11-4D6C-A6E0-27265AC4A7A4}" destId="{BC16BEB7-70F3-4D52-92F4-259F4396568C}" srcOrd="0" destOrd="0" presId="urn:microsoft.com/office/officeart/2005/8/layout/radial6"/>
    <dgm:cxn modelId="{56459DEF-252D-4458-B238-2B0EC0115725}" type="presOf" srcId="{8AC5FA53-ABC4-44FA-80F3-0C9EE7648A5E}" destId="{D6FF68AF-8657-42EA-AD55-24D377A4E459}" srcOrd="0" destOrd="0" presId="urn:microsoft.com/office/officeart/2005/8/layout/radial6"/>
    <dgm:cxn modelId="{2EF0092F-A6FE-4459-AB43-188B61BE908D}" srcId="{1978EB80-AD30-497E-A437-E11029CDC448}" destId="{05661C7D-FD11-4D6C-A6E0-27265AC4A7A4}" srcOrd="3" destOrd="0" parTransId="{5AA616A6-01E8-4FF2-9BA9-BA6FE6C68632}" sibTransId="{D533E3D0-EFC7-408C-A4F4-425783A14212}"/>
    <dgm:cxn modelId="{D3B60B4C-CBB2-477D-B46E-51BD2B03881A}" srcId="{1978EB80-AD30-497E-A437-E11029CDC448}" destId="{034EFEC6-632E-4E02-80D4-78571F1FF043}" srcOrd="0" destOrd="0" parTransId="{75ABFFD6-C568-49CF-914F-CEBED36621FD}" sibTransId="{8AC5FA53-ABC4-44FA-80F3-0C9EE7648A5E}"/>
    <dgm:cxn modelId="{EABBD30B-229F-4728-AAC5-3F8C6F96B1A0}" type="presOf" srcId="{292AACD9-4F2A-4EBE-87F5-8F39C01DE859}" destId="{764BEB1E-8BB7-412F-82B4-0D93F7472543}" srcOrd="0" destOrd="0" presId="urn:microsoft.com/office/officeart/2005/8/layout/radial6"/>
    <dgm:cxn modelId="{C3134B1E-6F47-48AF-9CA3-F1F69AD8D976}" srcId="{1978EB80-AD30-497E-A437-E11029CDC448}" destId="{C5806C5F-708C-4109-9A54-CEDE32637402}" srcOrd="1" destOrd="0" parTransId="{BE27618B-A452-4840-AB53-6344786898A9}" sibTransId="{292AACD9-4F2A-4EBE-87F5-8F39C01DE859}"/>
    <dgm:cxn modelId="{AB229BAB-5680-41D4-98A9-65D8AD7C3B8A}" srcId="{1978EB80-AD30-497E-A437-E11029CDC448}" destId="{3EE87299-C833-4E14-814D-22D4B0A64AD3}" srcOrd="2" destOrd="0" parTransId="{65568487-A595-4617-A0E7-77FA4FF4111F}" sibTransId="{6F993AF5-780E-4406-9F3D-6F0A33063C42}"/>
    <dgm:cxn modelId="{B29254B0-27E4-4AF4-9D66-370DDF82460D}" type="presOf" srcId="{3EE87299-C833-4E14-814D-22D4B0A64AD3}" destId="{E07A95A3-096D-46B9-88B5-54FC3AC316E5}" srcOrd="0" destOrd="0" presId="urn:microsoft.com/office/officeart/2005/8/layout/radial6"/>
    <dgm:cxn modelId="{1FCF4131-5132-4DB9-8FC8-85496083239D}" srcId="{6B128E17-FB18-4703-BD92-22EB5DF884A0}" destId="{1978EB80-AD30-497E-A437-E11029CDC448}" srcOrd="0" destOrd="0" parTransId="{2F3DB31F-86FC-4561-9847-43A932167131}" sibTransId="{A4B470DB-A116-465E-8E3D-B3AD5F007F44}"/>
    <dgm:cxn modelId="{FEF75E4B-BBA2-494F-A260-8D3C2B2DD7D0}" type="presParOf" srcId="{0296079D-4E7C-4492-9786-DB353141FBAB}" destId="{743977B7-F5EB-40F0-B5B4-77DAB08C46F3}" srcOrd="0" destOrd="0" presId="urn:microsoft.com/office/officeart/2005/8/layout/radial6"/>
    <dgm:cxn modelId="{8661F3D6-9EEC-462F-992B-2771E4485D0C}" type="presParOf" srcId="{0296079D-4E7C-4492-9786-DB353141FBAB}" destId="{5CAD86BF-224A-47CD-BC60-F1FF058D733F}" srcOrd="1" destOrd="0" presId="urn:microsoft.com/office/officeart/2005/8/layout/radial6"/>
    <dgm:cxn modelId="{14DE0714-8B0B-4439-9CBC-95EED95CFDDD}" type="presParOf" srcId="{0296079D-4E7C-4492-9786-DB353141FBAB}" destId="{6C6B8745-0E10-4184-BD29-1FE192DA78D9}" srcOrd="2" destOrd="0" presId="urn:microsoft.com/office/officeart/2005/8/layout/radial6"/>
    <dgm:cxn modelId="{DD4ADFA5-EACF-4339-BD73-5C367C76D0A6}" type="presParOf" srcId="{0296079D-4E7C-4492-9786-DB353141FBAB}" destId="{D6FF68AF-8657-42EA-AD55-24D377A4E459}" srcOrd="3" destOrd="0" presId="urn:microsoft.com/office/officeart/2005/8/layout/radial6"/>
    <dgm:cxn modelId="{48913F16-8FF5-43AB-A940-C02E3BFF3975}" type="presParOf" srcId="{0296079D-4E7C-4492-9786-DB353141FBAB}" destId="{B63D1B58-4DA4-41B6-A2CC-042AD6EEA81A}" srcOrd="4" destOrd="0" presId="urn:microsoft.com/office/officeart/2005/8/layout/radial6"/>
    <dgm:cxn modelId="{929A6FF6-624C-4D26-B279-3B378B97F833}" type="presParOf" srcId="{0296079D-4E7C-4492-9786-DB353141FBAB}" destId="{16B57EDE-F046-4836-A291-CA5CDE3920AE}" srcOrd="5" destOrd="0" presId="urn:microsoft.com/office/officeart/2005/8/layout/radial6"/>
    <dgm:cxn modelId="{DCC586DF-645B-4D53-B6DC-FF5A081F78DE}" type="presParOf" srcId="{0296079D-4E7C-4492-9786-DB353141FBAB}" destId="{764BEB1E-8BB7-412F-82B4-0D93F7472543}" srcOrd="6" destOrd="0" presId="urn:microsoft.com/office/officeart/2005/8/layout/radial6"/>
    <dgm:cxn modelId="{F090980F-93EA-4AD4-9CE0-EF4AFD87738B}" type="presParOf" srcId="{0296079D-4E7C-4492-9786-DB353141FBAB}" destId="{E07A95A3-096D-46B9-88B5-54FC3AC316E5}" srcOrd="7" destOrd="0" presId="urn:microsoft.com/office/officeart/2005/8/layout/radial6"/>
    <dgm:cxn modelId="{94544C10-6E3F-4620-A90F-DF7D3C15269D}" type="presParOf" srcId="{0296079D-4E7C-4492-9786-DB353141FBAB}" destId="{FD033CBA-73DB-4175-A373-2D25A296387D}" srcOrd="8" destOrd="0" presId="urn:microsoft.com/office/officeart/2005/8/layout/radial6"/>
    <dgm:cxn modelId="{636ECC06-5B53-475E-924E-66EC0F5740C4}" type="presParOf" srcId="{0296079D-4E7C-4492-9786-DB353141FBAB}" destId="{5894B23F-9179-49AE-82F6-82BF4EB0203B}" srcOrd="9" destOrd="0" presId="urn:microsoft.com/office/officeart/2005/8/layout/radial6"/>
    <dgm:cxn modelId="{E00271DB-D310-4F96-969C-D72083310930}" type="presParOf" srcId="{0296079D-4E7C-4492-9786-DB353141FBAB}" destId="{BC16BEB7-70F3-4D52-92F4-259F4396568C}" srcOrd="10" destOrd="0" presId="urn:microsoft.com/office/officeart/2005/8/layout/radial6"/>
    <dgm:cxn modelId="{1635C053-610D-415A-87C7-71E95148979C}" type="presParOf" srcId="{0296079D-4E7C-4492-9786-DB353141FBAB}" destId="{70A8D33B-F14A-45E6-B244-751D2FCB5EC7}" srcOrd="11" destOrd="0" presId="urn:microsoft.com/office/officeart/2005/8/layout/radial6"/>
    <dgm:cxn modelId="{9EF74380-ACD6-4066-AC8B-50EABC0968EB}" type="presParOf" srcId="{0296079D-4E7C-4492-9786-DB353141FBAB}" destId="{78299610-77CD-46F8-ACE9-F418659FA929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D9F0BE-6D2E-4993-AF23-F0D2C5AD276C}" type="doc">
      <dgm:prSet loTypeId="urn:microsoft.com/office/officeart/2005/8/layout/arrow2" loCatId="process" qsTypeId="urn:microsoft.com/office/officeart/2005/8/quickstyle/simple2" qsCatId="simple" csTypeId="urn:microsoft.com/office/officeart/2005/8/colors/accent3_1" csCatId="accent3" phldr="1"/>
      <dgm:spPr/>
    </dgm:pt>
    <dgm:pt modelId="{D2E534C6-46B2-4437-8283-C65DE3D8F8B5}">
      <dgm:prSet phldrT="[Texto]"/>
      <dgm:spPr/>
      <dgm:t>
        <a:bodyPr/>
        <a:lstStyle/>
        <a:p>
          <a:r>
            <a:rPr lang="pt-BR" b="1" i="1" dirty="0">
              <a:solidFill>
                <a:schemeClr val="accent1"/>
              </a:solidFill>
            </a:rPr>
            <a:t>Nível Primário</a:t>
          </a:r>
        </a:p>
      </dgm:t>
    </dgm:pt>
    <dgm:pt modelId="{A8B2E4BC-437A-4DB8-B735-9FD30A6E9E79}" type="parTrans" cxnId="{737BEC91-5560-4387-9E60-B0DA5C289E89}">
      <dgm:prSet/>
      <dgm:spPr/>
      <dgm:t>
        <a:bodyPr/>
        <a:lstStyle/>
        <a:p>
          <a:endParaRPr lang="pt-BR"/>
        </a:p>
      </dgm:t>
    </dgm:pt>
    <dgm:pt modelId="{59EA1D32-D771-4B17-9A7E-4A57FCBF1EE9}" type="sibTrans" cxnId="{737BEC91-5560-4387-9E60-B0DA5C289E89}">
      <dgm:prSet/>
      <dgm:spPr/>
      <dgm:t>
        <a:bodyPr/>
        <a:lstStyle/>
        <a:p>
          <a:endParaRPr lang="pt-BR"/>
        </a:p>
      </dgm:t>
    </dgm:pt>
    <dgm:pt modelId="{428EDC42-E021-4767-B23D-CCB9F62364B7}">
      <dgm:prSet phldrT="[Texto]"/>
      <dgm:spPr/>
      <dgm:t>
        <a:bodyPr/>
        <a:lstStyle/>
        <a:p>
          <a:r>
            <a:rPr lang="pt-BR" b="1" i="1" dirty="0" err="1">
              <a:solidFill>
                <a:schemeClr val="accent1"/>
              </a:solidFill>
            </a:rPr>
            <a:t>Nivel</a:t>
          </a:r>
          <a:r>
            <a:rPr lang="pt-BR" b="1" i="1" dirty="0">
              <a:solidFill>
                <a:schemeClr val="accent1"/>
              </a:solidFill>
            </a:rPr>
            <a:t> Intermediário</a:t>
          </a:r>
        </a:p>
      </dgm:t>
    </dgm:pt>
    <dgm:pt modelId="{9545A1AD-4F3F-4786-A53A-B272CA15FAFA}" type="parTrans" cxnId="{06868681-F737-4F14-A931-39DCA4E2A1CA}">
      <dgm:prSet/>
      <dgm:spPr/>
      <dgm:t>
        <a:bodyPr/>
        <a:lstStyle/>
        <a:p>
          <a:endParaRPr lang="pt-BR"/>
        </a:p>
      </dgm:t>
    </dgm:pt>
    <dgm:pt modelId="{CD1DCE53-ADAA-47F0-883C-57C01CAA8F5D}" type="sibTrans" cxnId="{06868681-F737-4F14-A931-39DCA4E2A1CA}">
      <dgm:prSet/>
      <dgm:spPr/>
      <dgm:t>
        <a:bodyPr/>
        <a:lstStyle/>
        <a:p>
          <a:endParaRPr lang="pt-BR"/>
        </a:p>
      </dgm:t>
    </dgm:pt>
    <dgm:pt modelId="{BAA099BA-6CEC-4F51-9AA3-0860C1BDCCB0}">
      <dgm:prSet phldrT="[Texto]"/>
      <dgm:spPr/>
      <dgm:t>
        <a:bodyPr/>
        <a:lstStyle/>
        <a:p>
          <a:r>
            <a:rPr lang="pt-BR" b="1" i="1" dirty="0">
              <a:solidFill>
                <a:schemeClr val="accent5">
                  <a:lumMod val="75000"/>
                </a:schemeClr>
              </a:solidFill>
            </a:rPr>
            <a:t>Nível Avançado</a:t>
          </a:r>
        </a:p>
      </dgm:t>
    </dgm:pt>
    <dgm:pt modelId="{1979AC8F-07A5-431B-9AE3-C4834DD8C172}" type="parTrans" cxnId="{A1D905B8-5E4D-44FF-85AC-E35208664399}">
      <dgm:prSet/>
      <dgm:spPr/>
      <dgm:t>
        <a:bodyPr/>
        <a:lstStyle/>
        <a:p>
          <a:endParaRPr lang="pt-BR"/>
        </a:p>
      </dgm:t>
    </dgm:pt>
    <dgm:pt modelId="{90B061DE-1AE8-4D92-9BE0-5A6B13AA8DA0}" type="sibTrans" cxnId="{A1D905B8-5E4D-44FF-85AC-E35208664399}">
      <dgm:prSet/>
      <dgm:spPr/>
      <dgm:t>
        <a:bodyPr/>
        <a:lstStyle/>
        <a:p>
          <a:endParaRPr lang="pt-BR"/>
        </a:p>
      </dgm:t>
    </dgm:pt>
    <dgm:pt modelId="{AE502D84-EA56-41B4-9EEC-B933D2B3E5BA}" type="pres">
      <dgm:prSet presAssocID="{08D9F0BE-6D2E-4993-AF23-F0D2C5AD276C}" presName="arrowDiagram" presStyleCnt="0">
        <dgm:presLayoutVars>
          <dgm:chMax val="5"/>
          <dgm:dir/>
          <dgm:resizeHandles val="exact"/>
        </dgm:presLayoutVars>
      </dgm:prSet>
      <dgm:spPr/>
    </dgm:pt>
    <dgm:pt modelId="{EC79B380-09AC-414A-A8D0-73800DB837AF}" type="pres">
      <dgm:prSet presAssocID="{08D9F0BE-6D2E-4993-AF23-F0D2C5AD276C}" presName="arrow" presStyleLbl="bgShp" presStyleIdx="0" presStyleCnt="1" custAng="0" custScaleY="100116" custLinFactX="6301" custLinFactNeighborX="100000" custLinFactNeighborY="-24121"/>
      <dgm:spPr>
        <a:solidFill>
          <a:schemeClr val="accent2">
            <a:lumMod val="75000"/>
          </a:schemeClr>
        </a:solidFill>
      </dgm:spPr>
    </dgm:pt>
    <dgm:pt modelId="{990B72AF-351D-4538-A0C9-99625FF74D90}" type="pres">
      <dgm:prSet presAssocID="{08D9F0BE-6D2E-4993-AF23-F0D2C5AD276C}" presName="arrowDiagram3" presStyleCnt="0"/>
      <dgm:spPr/>
    </dgm:pt>
    <dgm:pt modelId="{3442C81F-60A2-42ED-BEA0-043508B94E61}" type="pres">
      <dgm:prSet presAssocID="{D2E534C6-46B2-4437-8283-C65DE3D8F8B5}" presName="bullet3a" presStyleLbl="node1" presStyleIdx="0" presStyleCnt="3" custScaleX="133163" custScaleY="166056" custLinFactNeighborX="63972" custLinFactNeighborY="-92404"/>
      <dgm:spPr>
        <a:solidFill>
          <a:schemeClr val="accent4">
            <a:lumMod val="75000"/>
          </a:schemeClr>
        </a:solidFill>
      </dgm:spPr>
    </dgm:pt>
    <dgm:pt modelId="{D0AE4E21-6379-4FA6-952A-0602F1AFF5C1}" type="pres">
      <dgm:prSet presAssocID="{D2E534C6-46B2-4437-8283-C65DE3D8F8B5}" presName="textBox3a" presStyleLbl="revTx" presStyleIdx="0" presStyleCnt="3" custLinFactNeighborX="2380" custLinFactNeighborY="9208">
        <dgm:presLayoutVars>
          <dgm:bulletEnabled val="1"/>
        </dgm:presLayoutVars>
      </dgm:prSet>
      <dgm:spPr/>
    </dgm:pt>
    <dgm:pt modelId="{0663E340-1561-4794-BE6A-B1A7F8AA9BEA}" type="pres">
      <dgm:prSet presAssocID="{428EDC42-E021-4767-B23D-CCB9F62364B7}" presName="bullet3b" presStyleLbl="node1" presStyleIdx="1" presStyleCnt="3" custFlipHor="1" custScaleX="108844" custScaleY="145946" custLinFactNeighborX="23861" custLinFactNeighborY="-28056"/>
      <dgm:spPr>
        <a:solidFill>
          <a:schemeClr val="accent4">
            <a:lumMod val="75000"/>
          </a:schemeClr>
        </a:solidFill>
      </dgm:spPr>
    </dgm:pt>
    <dgm:pt modelId="{DD243424-9F99-42A0-AB31-CC6A69B0C21E}" type="pres">
      <dgm:prSet presAssocID="{428EDC42-E021-4767-B23D-CCB9F62364B7}" presName="textBox3b" presStyleLbl="revTx" presStyleIdx="1" presStyleCnt="3" custLinFactNeighborX="1540" custLinFactNeighborY="7610">
        <dgm:presLayoutVars>
          <dgm:bulletEnabled val="1"/>
        </dgm:presLayoutVars>
      </dgm:prSet>
      <dgm:spPr/>
    </dgm:pt>
    <dgm:pt modelId="{11D9C491-7BBD-46EB-AD76-569712237F3C}" type="pres">
      <dgm:prSet presAssocID="{BAA099BA-6CEC-4F51-9AA3-0860C1BDCCB0}" presName="bullet3c" presStyleLbl="node1" presStyleIdx="2" presStyleCnt="3" custScaleX="90622" custScaleY="87986"/>
      <dgm:spPr>
        <a:solidFill>
          <a:schemeClr val="accent4">
            <a:lumMod val="75000"/>
          </a:schemeClr>
        </a:solidFill>
      </dgm:spPr>
    </dgm:pt>
    <dgm:pt modelId="{F1CC60FD-820E-4FC6-956C-0641F91EA249}" type="pres">
      <dgm:prSet presAssocID="{BAA099BA-6CEC-4F51-9AA3-0860C1BDCCB0}" presName="textBox3c" presStyleLbl="revTx" presStyleIdx="2" presStyleCnt="3" custLinFactNeighborX="-6930" custLinFactNeighborY="6382">
        <dgm:presLayoutVars>
          <dgm:bulletEnabled val="1"/>
        </dgm:presLayoutVars>
      </dgm:prSet>
      <dgm:spPr/>
    </dgm:pt>
  </dgm:ptLst>
  <dgm:cxnLst>
    <dgm:cxn modelId="{1E0D70C5-3C8E-4F47-9465-A6F7B678B7EF}" type="presOf" srcId="{428EDC42-E021-4767-B23D-CCB9F62364B7}" destId="{DD243424-9F99-42A0-AB31-CC6A69B0C21E}" srcOrd="0" destOrd="0" presId="urn:microsoft.com/office/officeart/2005/8/layout/arrow2"/>
    <dgm:cxn modelId="{06868681-F737-4F14-A931-39DCA4E2A1CA}" srcId="{08D9F0BE-6D2E-4993-AF23-F0D2C5AD276C}" destId="{428EDC42-E021-4767-B23D-CCB9F62364B7}" srcOrd="1" destOrd="0" parTransId="{9545A1AD-4F3F-4786-A53A-B272CA15FAFA}" sibTransId="{CD1DCE53-ADAA-47F0-883C-57C01CAA8F5D}"/>
    <dgm:cxn modelId="{A1D905B8-5E4D-44FF-85AC-E35208664399}" srcId="{08D9F0BE-6D2E-4993-AF23-F0D2C5AD276C}" destId="{BAA099BA-6CEC-4F51-9AA3-0860C1BDCCB0}" srcOrd="2" destOrd="0" parTransId="{1979AC8F-07A5-431B-9AE3-C4834DD8C172}" sibTransId="{90B061DE-1AE8-4D92-9BE0-5A6B13AA8DA0}"/>
    <dgm:cxn modelId="{737BEC91-5560-4387-9E60-B0DA5C289E89}" srcId="{08D9F0BE-6D2E-4993-AF23-F0D2C5AD276C}" destId="{D2E534C6-46B2-4437-8283-C65DE3D8F8B5}" srcOrd="0" destOrd="0" parTransId="{A8B2E4BC-437A-4DB8-B735-9FD30A6E9E79}" sibTransId="{59EA1D32-D771-4B17-9A7E-4A57FCBF1EE9}"/>
    <dgm:cxn modelId="{852EAF34-78AC-451C-AE88-534529433704}" type="presOf" srcId="{D2E534C6-46B2-4437-8283-C65DE3D8F8B5}" destId="{D0AE4E21-6379-4FA6-952A-0602F1AFF5C1}" srcOrd="0" destOrd="0" presId="urn:microsoft.com/office/officeart/2005/8/layout/arrow2"/>
    <dgm:cxn modelId="{246C59E8-3A5C-4467-838F-CEE0D3F31E30}" type="presOf" srcId="{BAA099BA-6CEC-4F51-9AA3-0860C1BDCCB0}" destId="{F1CC60FD-820E-4FC6-956C-0641F91EA249}" srcOrd="0" destOrd="0" presId="urn:microsoft.com/office/officeart/2005/8/layout/arrow2"/>
    <dgm:cxn modelId="{58EF004E-78B6-42C9-8761-5C4F35E415CD}" type="presOf" srcId="{08D9F0BE-6D2E-4993-AF23-F0D2C5AD276C}" destId="{AE502D84-EA56-41B4-9EEC-B933D2B3E5BA}" srcOrd="0" destOrd="0" presId="urn:microsoft.com/office/officeart/2005/8/layout/arrow2"/>
    <dgm:cxn modelId="{01427010-2067-412E-BE3F-EE33F957CA62}" type="presParOf" srcId="{AE502D84-EA56-41B4-9EEC-B933D2B3E5BA}" destId="{EC79B380-09AC-414A-A8D0-73800DB837AF}" srcOrd="0" destOrd="0" presId="urn:microsoft.com/office/officeart/2005/8/layout/arrow2"/>
    <dgm:cxn modelId="{E8819D85-CA1B-4901-A5BE-B17AC2916650}" type="presParOf" srcId="{AE502D84-EA56-41B4-9EEC-B933D2B3E5BA}" destId="{990B72AF-351D-4538-A0C9-99625FF74D90}" srcOrd="1" destOrd="0" presId="urn:microsoft.com/office/officeart/2005/8/layout/arrow2"/>
    <dgm:cxn modelId="{B2209114-EBCD-449C-9BBD-049A173F7E19}" type="presParOf" srcId="{990B72AF-351D-4538-A0C9-99625FF74D90}" destId="{3442C81F-60A2-42ED-BEA0-043508B94E61}" srcOrd="0" destOrd="0" presId="urn:microsoft.com/office/officeart/2005/8/layout/arrow2"/>
    <dgm:cxn modelId="{47A68753-88C0-4A9C-B4CD-254200994626}" type="presParOf" srcId="{990B72AF-351D-4538-A0C9-99625FF74D90}" destId="{D0AE4E21-6379-4FA6-952A-0602F1AFF5C1}" srcOrd="1" destOrd="0" presId="urn:microsoft.com/office/officeart/2005/8/layout/arrow2"/>
    <dgm:cxn modelId="{7E1194AE-968E-4450-A4F4-36D0C906432C}" type="presParOf" srcId="{990B72AF-351D-4538-A0C9-99625FF74D90}" destId="{0663E340-1561-4794-BE6A-B1A7F8AA9BEA}" srcOrd="2" destOrd="0" presId="urn:microsoft.com/office/officeart/2005/8/layout/arrow2"/>
    <dgm:cxn modelId="{B0B7B186-3BF3-4E60-97C1-4657EBFE162B}" type="presParOf" srcId="{990B72AF-351D-4538-A0C9-99625FF74D90}" destId="{DD243424-9F99-42A0-AB31-CC6A69B0C21E}" srcOrd="3" destOrd="0" presId="urn:microsoft.com/office/officeart/2005/8/layout/arrow2"/>
    <dgm:cxn modelId="{0EEA3FD1-BAAD-41F8-AD39-A8369940D0C3}" type="presParOf" srcId="{990B72AF-351D-4538-A0C9-99625FF74D90}" destId="{11D9C491-7BBD-46EB-AD76-569712237F3C}" srcOrd="4" destOrd="0" presId="urn:microsoft.com/office/officeart/2005/8/layout/arrow2"/>
    <dgm:cxn modelId="{48CC9263-02DC-4951-BFE7-F1DFE4F50E61}" type="presParOf" srcId="{990B72AF-351D-4538-A0C9-99625FF74D90}" destId="{F1CC60FD-820E-4FC6-956C-0641F91EA24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92704-E81E-4AEE-B016-E04E512142BE}">
      <dsp:nvSpPr>
        <dsp:cNvPr id="0" name=""/>
        <dsp:cNvSpPr/>
      </dsp:nvSpPr>
      <dsp:spPr>
        <a:xfrm>
          <a:off x="2271" y="0"/>
          <a:ext cx="3534593" cy="402431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solidFill>
            <a:srgbClr val="00B050"/>
          </a:solidFill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kern="1200" dirty="0"/>
            <a:t>Vigilância</a:t>
          </a:r>
        </a:p>
      </dsp:txBody>
      <dsp:txXfrm>
        <a:off x="2271" y="1609725"/>
        <a:ext cx="3534593" cy="1609725"/>
      </dsp:txXfrm>
    </dsp:sp>
    <dsp:sp modelId="{C85C6BFC-BDF8-447F-8BD5-BFACD3A66C01}">
      <dsp:nvSpPr>
        <dsp:cNvPr id="0" name=""/>
        <dsp:cNvSpPr/>
      </dsp:nvSpPr>
      <dsp:spPr>
        <a:xfrm>
          <a:off x="1099520" y="241458"/>
          <a:ext cx="1340096" cy="13400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460CBF-05C0-47B0-9B5D-3DE8A6CDAD33}">
      <dsp:nvSpPr>
        <dsp:cNvPr id="0" name=""/>
        <dsp:cNvSpPr/>
      </dsp:nvSpPr>
      <dsp:spPr>
        <a:xfrm>
          <a:off x="3642903" y="0"/>
          <a:ext cx="3534593" cy="402431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kern="1200" dirty="0"/>
            <a:t>Cuidado</a:t>
          </a:r>
        </a:p>
      </dsp:txBody>
      <dsp:txXfrm>
        <a:off x="3642903" y="1609725"/>
        <a:ext cx="3534593" cy="1609725"/>
      </dsp:txXfrm>
    </dsp:sp>
    <dsp:sp modelId="{76321EE4-36C3-4AE2-A968-333A00DBFB28}">
      <dsp:nvSpPr>
        <dsp:cNvPr id="0" name=""/>
        <dsp:cNvSpPr/>
      </dsp:nvSpPr>
      <dsp:spPr>
        <a:xfrm>
          <a:off x="4740151" y="241458"/>
          <a:ext cx="1340096" cy="13400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E8756B-63C8-4573-BFB9-6B7093BE2A54}">
      <dsp:nvSpPr>
        <dsp:cNvPr id="0" name=""/>
        <dsp:cNvSpPr/>
      </dsp:nvSpPr>
      <dsp:spPr>
        <a:xfrm>
          <a:off x="7283534" y="0"/>
          <a:ext cx="3534593" cy="402431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kern="1200" dirty="0"/>
            <a:t>Apoio</a:t>
          </a:r>
        </a:p>
      </dsp:txBody>
      <dsp:txXfrm>
        <a:off x="7283534" y="1609725"/>
        <a:ext cx="3534593" cy="1609725"/>
      </dsp:txXfrm>
    </dsp:sp>
    <dsp:sp modelId="{F53C017E-9F2D-4A88-87AB-2EBBA2AF13D3}">
      <dsp:nvSpPr>
        <dsp:cNvPr id="0" name=""/>
        <dsp:cNvSpPr/>
      </dsp:nvSpPr>
      <dsp:spPr>
        <a:xfrm>
          <a:off x="8380783" y="241458"/>
          <a:ext cx="1340096" cy="13400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DC5823-C02D-4F92-853A-8E861500853C}">
      <dsp:nvSpPr>
        <dsp:cNvPr id="0" name=""/>
        <dsp:cNvSpPr/>
      </dsp:nvSpPr>
      <dsp:spPr>
        <a:xfrm>
          <a:off x="432815" y="3219450"/>
          <a:ext cx="9954768" cy="603646"/>
        </a:xfrm>
        <a:prstGeom prst="leftRightArrow">
          <a:avLst/>
        </a:prstGeom>
        <a:solidFill>
          <a:srgbClr val="0070C0"/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34B71-A581-4D09-85A5-408CD2B61767}">
      <dsp:nvSpPr>
        <dsp:cNvPr id="0" name=""/>
        <dsp:cNvSpPr/>
      </dsp:nvSpPr>
      <dsp:spPr>
        <a:xfrm>
          <a:off x="0" y="50167"/>
          <a:ext cx="6629399" cy="3095531"/>
        </a:xfrm>
        <a:prstGeom prst="leftRightRibbon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03F5E8-D454-4C6C-8292-C208D2E5FCCF}">
      <dsp:nvSpPr>
        <dsp:cNvPr id="0" name=""/>
        <dsp:cNvSpPr/>
      </dsp:nvSpPr>
      <dsp:spPr>
        <a:xfrm>
          <a:off x="701741" y="807799"/>
          <a:ext cx="2187701" cy="129936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RECURSOS</a:t>
          </a:r>
        </a:p>
      </dsp:txBody>
      <dsp:txXfrm>
        <a:off x="701741" y="807799"/>
        <a:ext cx="2187701" cy="1299362"/>
      </dsp:txXfrm>
    </dsp:sp>
    <dsp:sp modelId="{E33937D1-DBD2-44AF-B817-224B639771FD}">
      <dsp:nvSpPr>
        <dsp:cNvPr id="0" name=""/>
        <dsp:cNvSpPr/>
      </dsp:nvSpPr>
      <dsp:spPr>
        <a:xfrm>
          <a:off x="3302987" y="1219594"/>
          <a:ext cx="2585465" cy="129936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RESULTADOS</a:t>
          </a:r>
        </a:p>
      </dsp:txBody>
      <dsp:txXfrm>
        <a:off x="3302987" y="1219594"/>
        <a:ext cx="2585465" cy="1299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7E558-D26B-4920-B753-A63C147E8ADF}">
      <dsp:nvSpPr>
        <dsp:cNvPr id="0" name=""/>
        <dsp:cNvSpPr/>
      </dsp:nvSpPr>
      <dsp:spPr>
        <a:xfrm>
          <a:off x="2892377" y="101196"/>
          <a:ext cx="1605651" cy="160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solidFill>
                <a:schemeClr val="tx2"/>
              </a:solidFill>
            </a:rPr>
            <a:t>Ação</a:t>
          </a:r>
        </a:p>
      </dsp:txBody>
      <dsp:txXfrm>
        <a:off x="2892377" y="101196"/>
        <a:ext cx="1605651" cy="1605651"/>
      </dsp:txXfrm>
    </dsp:sp>
    <dsp:sp modelId="{8B1B6F17-87CA-40CC-A423-266D27A05538}">
      <dsp:nvSpPr>
        <dsp:cNvPr id="0" name=""/>
        <dsp:cNvSpPr/>
      </dsp:nvSpPr>
      <dsp:spPr>
        <a:xfrm>
          <a:off x="37681" y="-102060"/>
          <a:ext cx="4533210" cy="4533210"/>
        </a:xfrm>
        <a:prstGeom prst="circularArrow">
          <a:avLst>
            <a:gd name="adj1" fmla="val 6907"/>
            <a:gd name="adj2" fmla="val 465732"/>
            <a:gd name="adj3" fmla="val 571457"/>
            <a:gd name="adj4" fmla="val 20775775"/>
            <a:gd name="adj5" fmla="val 8058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15ABB-F502-4BCF-9D32-63B169B2065C}">
      <dsp:nvSpPr>
        <dsp:cNvPr id="0" name=""/>
        <dsp:cNvSpPr/>
      </dsp:nvSpPr>
      <dsp:spPr>
        <a:xfrm>
          <a:off x="2783801" y="2737275"/>
          <a:ext cx="1842742" cy="160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 err="1">
              <a:solidFill>
                <a:schemeClr val="tx2"/>
              </a:solidFill>
            </a:rPr>
            <a:t>Re-avaliação</a:t>
          </a:r>
          <a:endParaRPr lang="pt-BR" sz="2600" b="1" kern="1200" dirty="0">
            <a:solidFill>
              <a:schemeClr val="tx2"/>
            </a:solidFill>
          </a:endParaRPr>
        </a:p>
      </dsp:txBody>
      <dsp:txXfrm>
        <a:off x="2783801" y="2737275"/>
        <a:ext cx="1842742" cy="1605651"/>
      </dsp:txXfrm>
    </dsp:sp>
    <dsp:sp modelId="{5E4026DB-BCBC-4997-9E62-A142F4072727}">
      <dsp:nvSpPr>
        <dsp:cNvPr id="0" name=""/>
        <dsp:cNvSpPr/>
      </dsp:nvSpPr>
      <dsp:spPr>
        <a:xfrm>
          <a:off x="-38440" y="-28165"/>
          <a:ext cx="4533210" cy="4533210"/>
        </a:xfrm>
        <a:prstGeom prst="circularArrow">
          <a:avLst>
            <a:gd name="adj1" fmla="val 6907"/>
            <a:gd name="adj2" fmla="val 465732"/>
            <a:gd name="adj3" fmla="val 5755207"/>
            <a:gd name="adj4" fmla="val 4394695"/>
            <a:gd name="adj5" fmla="val 8058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352F9-F1BA-4BAB-908D-7EEF3479CE8B}">
      <dsp:nvSpPr>
        <dsp:cNvPr id="0" name=""/>
        <dsp:cNvSpPr/>
      </dsp:nvSpPr>
      <dsp:spPr>
        <a:xfrm>
          <a:off x="166606" y="2826968"/>
          <a:ext cx="1605651" cy="160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solidFill>
                <a:schemeClr val="tx2"/>
              </a:solidFill>
            </a:rPr>
            <a:t>Ação</a:t>
          </a:r>
        </a:p>
      </dsp:txBody>
      <dsp:txXfrm>
        <a:off x="166606" y="2826968"/>
        <a:ext cx="1605651" cy="1605651"/>
      </dsp:txXfrm>
    </dsp:sp>
    <dsp:sp modelId="{10F7285B-367D-4EE2-BF3D-93B27583566A}">
      <dsp:nvSpPr>
        <dsp:cNvPr id="0" name=""/>
        <dsp:cNvSpPr/>
      </dsp:nvSpPr>
      <dsp:spPr>
        <a:xfrm>
          <a:off x="65712" y="303"/>
          <a:ext cx="4533210" cy="4533210"/>
        </a:xfrm>
        <a:prstGeom prst="circularArrow">
          <a:avLst>
            <a:gd name="adj1" fmla="val 6907"/>
            <a:gd name="adj2" fmla="val 465732"/>
            <a:gd name="adj3" fmla="val 11347815"/>
            <a:gd name="adj4" fmla="val 9786453"/>
            <a:gd name="adj5" fmla="val 8058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A965A-0F5F-4B78-966C-3625FCE12C60}">
      <dsp:nvSpPr>
        <dsp:cNvPr id="0" name=""/>
        <dsp:cNvSpPr/>
      </dsp:nvSpPr>
      <dsp:spPr>
        <a:xfrm>
          <a:off x="166606" y="101196"/>
          <a:ext cx="1605651" cy="160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solidFill>
                <a:schemeClr val="tx2"/>
              </a:solidFill>
            </a:rPr>
            <a:t>Avaliação</a:t>
          </a:r>
        </a:p>
      </dsp:txBody>
      <dsp:txXfrm>
        <a:off x="166606" y="101196"/>
        <a:ext cx="1605651" cy="1605651"/>
      </dsp:txXfrm>
    </dsp:sp>
    <dsp:sp modelId="{6BFB1004-AA78-4340-8F9C-CAF5CAFF3882}">
      <dsp:nvSpPr>
        <dsp:cNvPr id="0" name=""/>
        <dsp:cNvSpPr/>
      </dsp:nvSpPr>
      <dsp:spPr>
        <a:xfrm>
          <a:off x="65712" y="303"/>
          <a:ext cx="4533210" cy="4533210"/>
        </a:xfrm>
        <a:prstGeom prst="circularArrow">
          <a:avLst>
            <a:gd name="adj1" fmla="val 6907"/>
            <a:gd name="adj2" fmla="val 465732"/>
            <a:gd name="adj3" fmla="val 16747815"/>
            <a:gd name="adj4" fmla="val 15186453"/>
            <a:gd name="adj5" fmla="val 8058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99610-77CD-46F8-ACE9-F418659FA929}">
      <dsp:nvSpPr>
        <dsp:cNvPr id="0" name=""/>
        <dsp:cNvSpPr/>
      </dsp:nvSpPr>
      <dsp:spPr>
        <a:xfrm>
          <a:off x="1062397" y="723485"/>
          <a:ext cx="4580804" cy="4580804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4B23F-9179-49AE-82F6-82BF4EB0203B}">
      <dsp:nvSpPr>
        <dsp:cNvPr id="0" name=""/>
        <dsp:cNvSpPr/>
      </dsp:nvSpPr>
      <dsp:spPr>
        <a:xfrm>
          <a:off x="1062397" y="723485"/>
          <a:ext cx="4580804" cy="4580804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BEB1E-8BB7-412F-82B4-0D93F7472543}">
      <dsp:nvSpPr>
        <dsp:cNvPr id="0" name=""/>
        <dsp:cNvSpPr/>
      </dsp:nvSpPr>
      <dsp:spPr>
        <a:xfrm>
          <a:off x="1062397" y="723485"/>
          <a:ext cx="4580804" cy="4580804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F68AF-8657-42EA-AD55-24D377A4E459}">
      <dsp:nvSpPr>
        <dsp:cNvPr id="0" name=""/>
        <dsp:cNvSpPr/>
      </dsp:nvSpPr>
      <dsp:spPr>
        <a:xfrm>
          <a:off x="1062397" y="723485"/>
          <a:ext cx="4580804" cy="4580804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977B7-F5EB-40F0-B5B4-77DAB08C46F3}">
      <dsp:nvSpPr>
        <dsp:cNvPr id="0" name=""/>
        <dsp:cNvSpPr/>
      </dsp:nvSpPr>
      <dsp:spPr>
        <a:xfrm>
          <a:off x="2298501" y="1959589"/>
          <a:ext cx="2108596" cy="2108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Mother</a:t>
          </a:r>
          <a:r>
            <a:rPr lang="pt-BR" sz="2000" kern="1200" dirty="0"/>
            <a:t>/Baby</a:t>
          </a:r>
        </a:p>
      </dsp:txBody>
      <dsp:txXfrm>
        <a:off x="2607298" y="2268386"/>
        <a:ext cx="1491002" cy="1491002"/>
      </dsp:txXfrm>
    </dsp:sp>
    <dsp:sp modelId="{5CAD86BF-224A-47CD-BC60-F1FF058D733F}">
      <dsp:nvSpPr>
        <dsp:cNvPr id="0" name=""/>
        <dsp:cNvSpPr/>
      </dsp:nvSpPr>
      <dsp:spPr>
        <a:xfrm>
          <a:off x="2472325" y="-38006"/>
          <a:ext cx="1760948" cy="1629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 err="1"/>
            <a:t>Breastfeeding</a:t>
          </a:r>
          <a:endParaRPr lang="pt-BR" sz="1200" kern="1200" dirty="0"/>
        </a:p>
      </dsp:txBody>
      <dsp:txXfrm>
        <a:off x="2730210" y="200593"/>
        <a:ext cx="1245178" cy="1152059"/>
      </dsp:txXfrm>
    </dsp:sp>
    <dsp:sp modelId="{B63D1B58-4DA4-41B6-A2CC-042AD6EEA81A}">
      <dsp:nvSpPr>
        <dsp:cNvPr id="0" name=""/>
        <dsp:cNvSpPr/>
      </dsp:nvSpPr>
      <dsp:spPr>
        <a:xfrm>
          <a:off x="4852056" y="2275879"/>
          <a:ext cx="1476017" cy="1476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Desnutrition</a:t>
          </a:r>
          <a:endParaRPr lang="pt-BR" sz="1400" kern="1200" dirty="0"/>
        </a:p>
      </dsp:txBody>
      <dsp:txXfrm>
        <a:off x="5068214" y="2492037"/>
        <a:ext cx="1043701" cy="1043701"/>
      </dsp:txXfrm>
    </dsp:sp>
    <dsp:sp modelId="{E07A95A3-096D-46B9-88B5-54FC3AC316E5}">
      <dsp:nvSpPr>
        <dsp:cNvPr id="0" name=""/>
        <dsp:cNvSpPr/>
      </dsp:nvSpPr>
      <dsp:spPr>
        <a:xfrm>
          <a:off x="2614791" y="4513144"/>
          <a:ext cx="1476017" cy="1476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Jaundice</a:t>
          </a:r>
          <a:endParaRPr lang="pt-BR" sz="1400" kern="1200" dirty="0"/>
        </a:p>
      </dsp:txBody>
      <dsp:txXfrm>
        <a:off x="2830949" y="4729302"/>
        <a:ext cx="1043701" cy="1043701"/>
      </dsp:txXfrm>
    </dsp:sp>
    <dsp:sp modelId="{BC16BEB7-70F3-4D52-92F4-259F4396568C}">
      <dsp:nvSpPr>
        <dsp:cNvPr id="0" name=""/>
        <dsp:cNvSpPr/>
      </dsp:nvSpPr>
      <dsp:spPr>
        <a:xfrm>
          <a:off x="377525" y="2275879"/>
          <a:ext cx="1476017" cy="1476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 err="1"/>
            <a:t>Screening</a:t>
          </a:r>
          <a:r>
            <a:rPr lang="pt-BR" sz="1200" kern="1200" dirty="0"/>
            <a:t> </a:t>
          </a:r>
          <a:r>
            <a:rPr lang="pt-BR" sz="1200" kern="1200" dirty="0" err="1"/>
            <a:t>tests</a:t>
          </a:r>
          <a:endParaRPr lang="pt-BR" sz="1200" kern="1200" dirty="0"/>
        </a:p>
      </dsp:txBody>
      <dsp:txXfrm>
        <a:off x="593683" y="2492037"/>
        <a:ext cx="1043701" cy="10437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9B380-09AC-414A-A8D0-73800DB837AF}">
      <dsp:nvSpPr>
        <dsp:cNvPr id="0" name=""/>
        <dsp:cNvSpPr/>
      </dsp:nvSpPr>
      <dsp:spPr>
        <a:xfrm>
          <a:off x="0" y="0"/>
          <a:ext cx="4918380" cy="307755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2C81F-60A2-42ED-BEA0-043508B94E61}">
      <dsp:nvSpPr>
        <dsp:cNvPr id="0" name=""/>
        <dsp:cNvSpPr/>
      </dsp:nvSpPr>
      <dsp:spPr>
        <a:xfrm>
          <a:off x="685236" y="2686416"/>
          <a:ext cx="170286" cy="212348"/>
        </a:xfrm>
        <a:prstGeom prst="ellipse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AE4E21-6379-4FA6-952A-0602F1AFF5C1}">
      <dsp:nvSpPr>
        <dsp:cNvPr id="0" name=""/>
        <dsp:cNvSpPr/>
      </dsp:nvSpPr>
      <dsp:spPr>
        <a:xfrm>
          <a:off x="715847" y="2992557"/>
          <a:ext cx="1145982" cy="888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6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1" kern="1200" dirty="0">
              <a:solidFill>
                <a:schemeClr val="accent1"/>
              </a:solidFill>
            </a:rPr>
            <a:t>Nível Primário</a:t>
          </a:r>
        </a:p>
      </dsp:txBody>
      <dsp:txXfrm>
        <a:off x="715847" y="2992557"/>
        <a:ext cx="1145982" cy="888382"/>
      </dsp:txXfrm>
    </dsp:sp>
    <dsp:sp modelId="{0663E340-1561-4794-BE6A-B1A7F8AA9BEA}">
      <dsp:nvSpPr>
        <dsp:cNvPr id="0" name=""/>
        <dsp:cNvSpPr/>
      </dsp:nvSpPr>
      <dsp:spPr>
        <a:xfrm flipH="1">
          <a:off x="1798338" y="1893346"/>
          <a:ext cx="251607" cy="337374"/>
        </a:xfrm>
        <a:prstGeom prst="ellipse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243424-9F99-42A0-AB31-CC6A69B0C21E}">
      <dsp:nvSpPr>
        <dsp:cNvPr id="0" name=""/>
        <dsp:cNvSpPr/>
      </dsp:nvSpPr>
      <dsp:spPr>
        <a:xfrm>
          <a:off x="1887162" y="2254146"/>
          <a:ext cx="1180411" cy="1672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8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1" kern="1200" dirty="0" err="1">
              <a:solidFill>
                <a:schemeClr val="accent1"/>
              </a:solidFill>
            </a:rPr>
            <a:t>Nivel</a:t>
          </a:r>
          <a:r>
            <a:rPr lang="pt-BR" sz="1300" b="1" i="1" kern="1200" dirty="0">
              <a:solidFill>
                <a:schemeClr val="accent1"/>
              </a:solidFill>
            </a:rPr>
            <a:t> Intermediário</a:t>
          </a:r>
        </a:p>
      </dsp:txBody>
      <dsp:txXfrm>
        <a:off x="1887162" y="2254146"/>
        <a:ext cx="1180411" cy="1672249"/>
      </dsp:txXfrm>
    </dsp:sp>
    <dsp:sp modelId="{11D9C491-7BBD-46EB-AD76-569712237F3C}">
      <dsp:nvSpPr>
        <dsp:cNvPr id="0" name=""/>
        <dsp:cNvSpPr/>
      </dsp:nvSpPr>
      <dsp:spPr>
        <a:xfrm>
          <a:off x="3125865" y="1522073"/>
          <a:ext cx="289713" cy="281286"/>
        </a:xfrm>
        <a:prstGeom prst="ellipse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CC60FD-820E-4FC6-956C-0641F91EA249}">
      <dsp:nvSpPr>
        <dsp:cNvPr id="0" name=""/>
        <dsp:cNvSpPr/>
      </dsp:nvSpPr>
      <dsp:spPr>
        <a:xfrm>
          <a:off x="3188920" y="1799062"/>
          <a:ext cx="1180411" cy="213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40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1" kern="1200" dirty="0">
              <a:solidFill>
                <a:schemeClr val="accent5">
                  <a:lumMod val="75000"/>
                </a:schemeClr>
              </a:solidFill>
            </a:rPr>
            <a:t>Nível Avançado</a:t>
          </a:r>
        </a:p>
      </dsp:txBody>
      <dsp:txXfrm>
        <a:off x="3188920" y="1799062"/>
        <a:ext cx="1180411" cy="2136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0.17401</cdr:x>
      <cdr:y>0.82008</cdr:y>
    </cdr:from>
    <cdr:to>
      <cdr:x>0.23812</cdr:x>
      <cdr:y>0.91186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94896" y="3300278"/>
          <a:ext cx="698145" cy="369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FF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>
              <a:solidFill>
                <a:srgbClr val="FFFF00"/>
              </a:solidFill>
            </a:rPr>
            <a:t>2011</a:t>
          </a:r>
        </a:p>
      </cdr:txBody>
    </cdr:sp>
  </cdr:relSizeAnchor>
  <cdr:relSizeAnchor xmlns:cdr="http://schemas.openxmlformats.org/drawingml/2006/chartDrawing">
    <cdr:from>
      <cdr:x>0.33214</cdr:x>
      <cdr:y>0.81786</cdr:y>
    </cdr:from>
    <cdr:to>
      <cdr:x>0.39625</cdr:x>
      <cdr:y>0.90964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3616933" y="3291344"/>
          <a:ext cx="698145" cy="369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FF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>
              <a:solidFill>
                <a:srgbClr val="FFFF00"/>
              </a:solidFill>
            </a:rPr>
            <a:t>2012</a:t>
          </a:r>
        </a:p>
      </cdr:txBody>
    </cdr:sp>
  </cdr:relSizeAnchor>
  <cdr:relSizeAnchor xmlns:cdr="http://schemas.openxmlformats.org/drawingml/2006/chartDrawing">
    <cdr:from>
      <cdr:x>0.48913</cdr:x>
      <cdr:y>0.81759</cdr:y>
    </cdr:from>
    <cdr:to>
      <cdr:x>0.55324</cdr:x>
      <cdr:y>0.90937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5326473" y="3290238"/>
          <a:ext cx="698145" cy="369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FF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>
              <a:solidFill>
                <a:srgbClr val="FFFF00"/>
              </a:solidFill>
            </a:rPr>
            <a:t>2013</a:t>
          </a:r>
        </a:p>
      </cdr:txBody>
    </cdr:sp>
  </cdr:relSizeAnchor>
  <cdr:relSizeAnchor xmlns:cdr="http://schemas.openxmlformats.org/drawingml/2006/chartDrawing">
    <cdr:from>
      <cdr:x>0.01489</cdr:x>
      <cdr:y>0.8147</cdr:y>
    </cdr:from>
    <cdr:to>
      <cdr:x>0.079</cdr:x>
      <cdr:y>0.90648</cdr:y>
    </cdr:to>
    <cdr:sp macro="" textlink="">
      <cdr:nvSpPr>
        <cdr:cNvPr id="8" name="CaixaDeTexto 1"/>
        <cdr:cNvSpPr txBox="1"/>
      </cdr:nvSpPr>
      <cdr:spPr>
        <a:xfrm xmlns:a="http://schemas.openxmlformats.org/drawingml/2006/main">
          <a:off x="162125" y="3278627"/>
          <a:ext cx="698144" cy="369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FF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>
              <a:solidFill>
                <a:srgbClr val="FFFF00"/>
              </a:solidFill>
            </a:rPr>
            <a:t>2010</a:t>
          </a:r>
        </a:p>
      </cdr:txBody>
    </cdr:sp>
  </cdr:relSizeAnchor>
  <cdr:relSizeAnchor xmlns:cdr="http://schemas.openxmlformats.org/drawingml/2006/chartDrawing">
    <cdr:from>
      <cdr:x>0.64745</cdr:x>
      <cdr:y>0.81555</cdr:y>
    </cdr:from>
    <cdr:to>
      <cdr:x>0.71156</cdr:x>
      <cdr:y>0.90733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7050575" y="3282044"/>
          <a:ext cx="698145" cy="369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FF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>
              <a:solidFill>
                <a:srgbClr val="FFFF00"/>
              </a:solidFill>
            </a:rPr>
            <a:t>2014</a:t>
          </a:r>
        </a:p>
      </cdr:txBody>
    </cdr:sp>
  </cdr:relSizeAnchor>
  <cdr:relSizeAnchor xmlns:cdr="http://schemas.openxmlformats.org/drawingml/2006/chartDrawing">
    <cdr:from>
      <cdr:x>0.8038</cdr:x>
      <cdr:y>0.81718</cdr:y>
    </cdr:from>
    <cdr:to>
      <cdr:x>0.86791</cdr:x>
      <cdr:y>0.90896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8753194" y="3288599"/>
          <a:ext cx="698145" cy="369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FF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>
              <a:solidFill>
                <a:srgbClr val="FFFF00"/>
              </a:solidFill>
            </a:rPr>
            <a:t>2015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0.19338</cdr:x>
      <cdr:y>0.41463</cdr:y>
    </cdr:from>
    <cdr:to>
      <cdr:x>0.25251</cdr:x>
      <cdr:y>0.5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092501" y="1668595"/>
          <a:ext cx="639787" cy="3435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solidFill>
                <a:srgbClr val="FFFF00"/>
              </a:solidFill>
            </a:rPr>
            <a:t>2011</a:t>
          </a:r>
        </a:p>
      </cdr:txBody>
    </cdr:sp>
  </cdr:relSizeAnchor>
  <cdr:relSizeAnchor xmlns:cdr="http://schemas.openxmlformats.org/drawingml/2006/chartDrawing">
    <cdr:from>
      <cdr:x>0.33512</cdr:x>
      <cdr:y>0.52932</cdr:y>
    </cdr:from>
    <cdr:to>
      <cdr:x>0.39427</cdr:x>
      <cdr:y>0.61316</cdr:y>
    </cdr:to>
    <cdr:sp macro="" textlink="">
      <cdr:nvSpPr>
        <cdr:cNvPr id="4" name="CaixaDeTexto 2"/>
        <cdr:cNvSpPr txBox="1"/>
      </cdr:nvSpPr>
      <cdr:spPr>
        <a:xfrm xmlns:a="http://schemas.openxmlformats.org/drawingml/2006/main">
          <a:off x="3626086" y="2130143"/>
          <a:ext cx="640036" cy="3374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solidFill>
                <a:srgbClr val="FFFF00"/>
              </a:solidFill>
            </a:rPr>
            <a:t>2012</a:t>
          </a:r>
        </a:p>
      </cdr:txBody>
    </cdr:sp>
  </cdr:relSizeAnchor>
  <cdr:relSizeAnchor xmlns:cdr="http://schemas.openxmlformats.org/drawingml/2006/chartDrawing">
    <cdr:from>
      <cdr:x>0.61514</cdr:x>
      <cdr:y>0.62668</cdr:y>
    </cdr:from>
    <cdr:to>
      <cdr:x>0.67429</cdr:x>
      <cdr:y>0.71052</cdr:y>
    </cdr:to>
    <cdr:sp macro="" textlink="">
      <cdr:nvSpPr>
        <cdr:cNvPr id="5" name="CaixaDeTexto 2"/>
        <cdr:cNvSpPr txBox="1"/>
      </cdr:nvSpPr>
      <cdr:spPr>
        <a:xfrm xmlns:a="http://schemas.openxmlformats.org/drawingml/2006/main">
          <a:off x="6656060" y="2521941"/>
          <a:ext cx="640036" cy="3374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solidFill>
                <a:srgbClr val="FFFF00"/>
              </a:solidFill>
            </a:rPr>
            <a:t>2014</a:t>
          </a:r>
        </a:p>
      </cdr:txBody>
    </cdr:sp>
  </cdr:relSizeAnchor>
  <cdr:relSizeAnchor xmlns:cdr="http://schemas.openxmlformats.org/drawingml/2006/chartDrawing">
    <cdr:from>
      <cdr:x>0.85018</cdr:x>
      <cdr:y>0.36077</cdr:y>
    </cdr:from>
    <cdr:to>
      <cdr:x>0.90934</cdr:x>
      <cdr:y>0.44462</cdr:y>
    </cdr:to>
    <cdr:sp macro="" textlink="">
      <cdr:nvSpPr>
        <cdr:cNvPr id="6" name="CaixaDeTexto 2"/>
        <cdr:cNvSpPr txBox="1"/>
      </cdr:nvSpPr>
      <cdr:spPr>
        <a:xfrm xmlns:a="http://schemas.openxmlformats.org/drawingml/2006/main">
          <a:off x="9199337" y="1451863"/>
          <a:ext cx="640036" cy="3374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solidFill>
                <a:srgbClr val="FFFF00"/>
              </a:solidFill>
            </a:rPr>
            <a:t>2015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pt-BR" smtClean="0"/>
              <a:t>16/08/2016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pt-BR" smtClean="0"/>
              <a:t>16/08/2016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</a:t>
            </a:r>
            <a:r>
              <a:rPr lang="pt-BR" noProof="0" dirty="0"/>
              <a:t>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89640" tIns="45000" rIns="89640" bIns="45000"/>
          <a:lstStyle/>
          <a:p>
            <a:r>
              <a:rPr lang="pt-BR" sz="2000">
                <a:latin typeface="Arial"/>
              </a:rPr>
              <a:t>A country Countdown process can result in: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000">
                <a:latin typeface="Arial"/>
              </a:rPr>
              <a:t> A better understanding and use of quality data and evidence for decision making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000">
                <a:latin typeface="Arial"/>
              </a:rPr>
              <a:t> Increased and more efficient use of resources for RMNCH from domestic and external sources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000">
                <a:latin typeface="Arial"/>
              </a:rPr>
              <a:t> Accelerated improvements in the health of women and children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6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lIns="89640" tIns="45000" rIns="89640" bIns="45000" anchor="b"/>
          <a:lstStyle/>
          <a:p>
            <a:pPr algn="r">
              <a:lnSpc>
                <a:spcPct val="100000"/>
              </a:lnSpc>
            </a:pPr>
            <a:fld id="{5D6208A2-0819-4FC7-8CA6-7A46662DAE64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728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13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40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80214562-7576-4826-B1D5-D2B354A0374C}" type="slidenum">
              <a:rPr lang="pt-BR" sz="1200">
                <a:latin typeface="Times New Roman"/>
              </a:r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48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2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2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pt-BR" smtClean="0"/>
              <a:t>16/08/2016</a:t>
            </a:fld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pt-BR" smtClean="0"/>
              <a:t>16/08/2016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3" y="304802"/>
            <a:ext cx="1715801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2"/>
            <a:ext cx="7502814" cy="5410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pt-BR" smtClean="0"/>
              <a:t>16/08/2016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813-BD4F-455C-BBE1-00C6CCC6AC14}" type="datetimeFigureOut">
              <a:rPr lang="pt-BR" smtClean="0"/>
              <a:t>16/08/2016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97A-8B51-49A5-A142-A5C65997FD0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193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pt-BR" smtClean="0"/>
              <a:t>16/08/2016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1"/>
            <a:ext cx="6400802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2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pt-BR" smtClean="0"/>
              <a:t>16/08/2016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08812" y="1600200"/>
            <a:ext cx="4572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pt-BR" smtClean="0"/>
              <a:t>16/08/2016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008812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008812" y="2505075"/>
            <a:ext cx="4572000" cy="33375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pt-BR" smtClean="0"/>
              <a:t>16/08/2016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pt-BR" smtClean="0"/>
              <a:t>16/08/2016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pt-BR" smtClean="0"/>
              <a:t>16/08/2016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3" y="2277477"/>
            <a:ext cx="2743202" cy="2322178"/>
          </a:xfrm>
        </p:spPr>
        <p:txBody>
          <a:bodyPr anchor="b">
            <a:normAutofit/>
          </a:bodyPr>
          <a:lstStyle>
            <a:lvl1pPr>
              <a:defRPr sz="2601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3814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401"/>
            </a:lvl5pPr>
            <a:lvl6pPr>
              <a:defRPr sz="1401"/>
            </a:lvl6pPr>
            <a:lvl7pPr>
              <a:defRPr sz="1401"/>
            </a:lvl7pPr>
            <a:lvl8pPr>
              <a:defRPr sz="1401"/>
            </a:lvl8pPr>
            <a:lvl9pPr>
              <a:defRPr sz="140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8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1"/>
              </a:spcBef>
              <a:buNone/>
              <a:defRPr sz="1401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pt-BR" smtClean="0"/>
              <a:t>16/08/2016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3" y="2277477"/>
            <a:ext cx="2743202" cy="2322178"/>
          </a:xfrm>
        </p:spPr>
        <p:txBody>
          <a:bodyPr anchor="b">
            <a:normAutofit/>
          </a:bodyPr>
          <a:lstStyle>
            <a:lvl1pPr>
              <a:defRPr sz="2601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8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1"/>
              </a:spcBef>
              <a:buNone/>
              <a:defRPr sz="1401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pt-BR" smtClean="0"/>
              <a:t>16/08/2016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293811" y="533400"/>
            <a:ext cx="6858002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1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08213" y="304801"/>
            <a:ext cx="9372601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1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3577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pt-BR" smtClean="0"/>
              <a:t>16/08/2016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80161" y="6505078"/>
            <a:ext cx="687641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1580815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3" indent="-228604" algn="l" defTabSz="914411" rtl="0" eaLnBrk="1" latinLnBrk="0" hangingPunct="1">
        <a:lnSpc>
          <a:spcPct val="90000"/>
        </a:lnSpc>
        <a:spcBef>
          <a:spcPts val="1801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8" indent="-228604" algn="l" defTabSz="914411" rtl="0" eaLnBrk="1" latinLnBrk="0" hangingPunct="1">
        <a:lnSpc>
          <a:spcPct val="90000"/>
        </a:lnSpc>
        <a:spcBef>
          <a:spcPts val="1001"/>
        </a:spcBef>
        <a:buSzPct val="80000"/>
        <a:buFont typeface="Wingdings" panose="05000000000000000000" pitchFamily="2" charset="2"/>
        <a:buChar char="§"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indent="-228604" algn="l" defTabSz="914411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56" indent="-228604" algn="l" defTabSz="914411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1" kern="1200">
          <a:solidFill>
            <a:schemeClr val="tx1"/>
          </a:solidFill>
          <a:latin typeface="+mn-lt"/>
          <a:ea typeface="+mn-ea"/>
          <a:cs typeface="+mn-cs"/>
        </a:defRPr>
      </a:lvl4pPr>
      <a:lvl5pPr marL="1554499" indent="-228604" algn="l" defTabSz="914411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1" kern="1200">
          <a:solidFill>
            <a:schemeClr val="tx1"/>
          </a:solidFill>
          <a:latin typeface="+mn-lt"/>
          <a:ea typeface="+mn-ea"/>
          <a:cs typeface="+mn-cs"/>
        </a:defRPr>
      </a:lvl5pPr>
      <a:lvl6pPr marL="1874544" indent="-228604" algn="l" defTabSz="914411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1" kern="1200">
          <a:solidFill>
            <a:schemeClr val="tx1"/>
          </a:solidFill>
          <a:latin typeface="+mn-lt"/>
          <a:ea typeface="+mn-ea"/>
          <a:cs typeface="+mn-cs"/>
        </a:defRPr>
      </a:lvl6pPr>
      <a:lvl7pPr marL="2194587" indent="-228604" algn="l" defTabSz="914411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1" kern="1200">
          <a:solidFill>
            <a:schemeClr val="tx1"/>
          </a:solidFill>
          <a:latin typeface="+mn-lt"/>
          <a:ea typeface="+mn-ea"/>
          <a:cs typeface="+mn-cs"/>
        </a:defRPr>
      </a:lvl7pPr>
      <a:lvl8pPr marL="2514632" indent="-228604" algn="l" defTabSz="914411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1" kern="1200">
          <a:solidFill>
            <a:schemeClr val="tx1"/>
          </a:solidFill>
          <a:latin typeface="+mn-lt"/>
          <a:ea typeface="+mn-ea"/>
          <a:cs typeface="+mn-cs"/>
        </a:defRPr>
      </a:lvl8pPr>
      <a:lvl9pPr marL="2834675" indent="-228604" algn="l" defTabSz="914411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nascer.sms@itajai.sc.gov.br" TargetMode="External"/><Relationship Id="rId2" Type="http://schemas.openxmlformats.org/officeDocument/2006/relationships/hyperlink" Target="mailto:saudecrianca@itajai.sc.gov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4022" y="1603263"/>
            <a:ext cx="7678783" cy="13467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dirty="0">
                <a:solidFill>
                  <a:srgbClr val="595959"/>
                </a:solidFill>
                <a:latin typeface="Showcard Gothic" panose="04020904020102020604" pitchFamily="82" charset="0"/>
              </a:rPr>
              <a:t>O </a:t>
            </a:r>
            <a:r>
              <a:rPr lang="pt-BR" dirty="0" err="1">
                <a:solidFill>
                  <a:srgbClr val="595959"/>
                </a:solidFill>
                <a:latin typeface="Showcard Gothic" panose="04020904020102020604" pitchFamily="82" charset="0"/>
              </a:rPr>
              <a:t>BebÊ</a:t>
            </a:r>
            <a:r>
              <a:rPr lang="pt-BR" dirty="0">
                <a:solidFill>
                  <a:srgbClr val="595959"/>
                </a:solidFill>
                <a:latin typeface="Showcard Gothic" panose="04020904020102020604" pitchFamily="82" charset="0"/>
              </a:rPr>
              <a:t> é nosso !!!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4464" y="5470545"/>
            <a:ext cx="5216938" cy="1131514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r"/>
            <a:r>
              <a:rPr lang="pt-BR" sz="1800" dirty="0">
                <a:solidFill>
                  <a:schemeClr val="tx1"/>
                </a:solidFill>
              </a:rPr>
              <a:t>Márcio Fossari – Pediatra//</a:t>
            </a:r>
            <a:r>
              <a:rPr lang="pt-BR" sz="1800" dirty="0" err="1">
                <a:solidFill>
                  <a:schemeClr val="tx1"/>
                </a:solidFill>
              </a:rPr>
              <a:t>Neonatologista</a:t>
            </a:r>
            <a:endParaRPr lang="pt-BR" sz="1800" dirty="0">
              <a:solidFill>
                <a:schemeClr val="tx1"/>
              </a:solidFill>
            </a:endParaRPr>
          </a:p>
          <a:p>
            <a:pPr algn="r"/>
            <a:r>
              <a:rPr lang="pt-BR" sz="1800" dirty="0">
                <a:solidFill>
                  <a:schemeClr val="tx1"/>
                </a:solidFill>
              </a:rPr>
              <a:t>Secretaria Municipal de Saúde – Diretoria de Atenção à Saúde</a:t>
            </a:r>
          </a:p>
          <a:p>
            <a:pPr algn="r"/>
            <a:r>
              <a:rPr lang="pt-BR" sz="1800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pt-BR" sz="1800" dirty="0">
                <a:solidFill>
                  <a:schemeClr val="tx1"/>
                </a:solidFill>
              </a:rPr>
              <a:t>Grupo de Atenção à Saúde da Criança</a:t>
            </a:r>
          </a:p>
          <a:p>
            <a:pPr algn="ctr">
              <a:lnSpc>
                <a:spcPct val="125000"/>
              </a:lnSpc>
            </a:pPr>
            <a:endParaRPr lang="pt-BR" sz="1801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87520" y="221225"/>
            <a:ext cx="4704480" cy="6430297"/>
          </a:xfrm>
          <a:prstGeom prst="rect">
            <a:avLst/>
          </a:prstGeom>
          <a:ln>
            <a:noFill/>
          </a:ln>
        </p:spPr>
      </p:pic>
      <p:pic>
        <p:nvPicPr>
          <p:cNvPr id="39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692159" y="0"/>
            <a:ext cx="5584575" cy="6858000"/>
          </a:xfrm>
          <a:prstGeom prst="rect">
            <a:avLst/>
          </a:prstGeom>
          <a:ln w="9360">
            <a:noFill/>
          </a:ln>
        </p:spPr>
      </p:pic>
      <p:pic>
        <p:nvPicPr>
          <p:cNvPr id="399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" y="221226"/>
            <a:ext cx="3692160" cy="6430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6393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6831" y="764373"/>
            <a:ext cx="7092461" cy="1293028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00B050"/>
                </a:solidFill>
              </a:rPr>
              <a:t>Quais são os </a:t>
            </a:r>
            <a:r>
              <a:rPr lang="pt-BR" b="1" u="sng" dirty="0">
                <a:solidFill>
                  <a:srgbClr val="00B050"/>
                </a:solidFill>
              </a:rPr>
              <a:t>PILARES</a:t>
            </a:r>
            <a:r>
              <a:rPr lang="pt-BR" b="1" dirty="0">
                <a:solidFill>
                  <a:srgbClr val="00B050"/>
                </a:solidFill>
              </a:rPr>
              <a:t> de um Cuidado Adequado </a:t>
            </a:r>
            <a:r>
              <a:rPr lang="pt-BR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(PROMOÇÃO) </a:t>
            </a:r>
            <a:r>
              <a:rPr lang="pt-BR" b="1" dirty="0">
                <a:solidFill>
                  <a:srgbClr val="00B050"/>
                </a:solidFill>
              </a:rPr>
              <a:t>de </a:t>
            </a:r>
            <a:r>
              <a:rPr lang="pt-BR" b="1" u="sng" dirty="0">
                <a:solidFill>
                  <a:srgbClr val="00B050"/>
                </a:solidFill>
              </a:rPr>
              <a:t>SAÚDE</a:t>
            </a:r>
            <a:r>
              <a:rPr lang="pt-BR" b="1" dirty="0">
                <a:solidFill>
                  <a:srgbClr val="00B050"/>
                </a:solidFill>
              </a:rPr>
              <a:t> ?</a:t>
            </a:r>
            <a:endParaRPr lang="pt-BR" sz="2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725168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90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91875641"/>
              </p:ext>
            </p:extLst>
          </p:nvPr>
        </p:nvGraphicFramePr>
        <p:xfrm>
          <a:off x="1443037" y="1285876"/>
          <a:ext cx="6629399" cy="430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gual 7"/>
          <p:cNvSpPr/>
          <p:nvPr/>
        </p:nvSpPr>
        <p:spPr>
          <a:xfrm>
            <a:off x="3571876" y="4057650"/>
            <a:ext cx="1957387" cy="1400175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Divisão 8"/>
          <p:cNvSpPr/>
          <p:nvPr/>
        </p:nvSpPr>
        <p:spPr>
          <a:xfrm rot="19011033">
            <a:off x="8115301" y="1557338"/>
            <a:ext cx="4171947" cy="3500438"/>
          </a:xfrm>
          <a:prstGeom prst="mathDivide">
            <a:avLst/>
          </a:prstGeom>
          <a:solidFill>
            <a:srgbClr val="CA4A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6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8213" y="304801"/>
            <a:ext cx="9983787" cy="12004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dirty="0">
                <a:solidFill>
                  <a:srgbClr val="595959"/>
                </a:solidFill>
                <a:latin typeface="Showcard Gothic" panose="04020904020102020604" pitchFamily="82" charset="0"/>
              </a:rPr>
              <a:t>Breve Perfil Materno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47693"/>
            <a:ext cx="4572000" cy="4162292"/>
          </a:xfrm>
        </p:spPr>
        <p:txBody>
          <a:bodyPr/>
          <a:lstStyle/>
          <a:p>
            <a:pPr>
              <a:buClr>
                <a:srgbClr val="595959"/>
              </a:buClr>
              <a:buFont typeface="Wingdings"/>
              <a:buChar char="§"/>
            </a:pPr>
            <a:endParaRPr lang="pt-BR" dirty="0">
              <a:solidFill>
                <a:srgbClr val="595959"/>
              </a:solidFill>
              <a:latin typeface="Euphemia"/>
            </a:endParaRP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pt-BR" dirty="0">
                <a:solidFill>
                  <a:srgbClr val="595959"/>
                </a:solidFill>
                <a:latin typeface="Algerian" panose="04020705040A02060702" pitchFamily="82" charset="0"/>
              </a:rPr>
              <a:t>Determinantes Sociais e Saúde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endParaRPr lang="pt-BR" dirty="0">
              <a:solidFill>
                <a:srgbClr val="595959"/>
              </a:solidFill>
              <a:latin typeface="Algerian" panose="04020705040A02060702" pitchFamily="82" charset="0"/>
            </a:endParaRP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pt-BR" dirty="0">
                <a:solidFill>
                  <a:srgbClr val="595959"/>
                </a:solidFill>
                <a:latin typeface="Algerian" panose="04020705040A02060702" pitchFamily="82" charset="0"/>
              </a:rPr>
              <a:t>Políticas de Atenção à Saúde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endParaRPr lang="pt-BR" dirty="0">
              <a:solidFill>
                <a:srgbClr val="595959"/>
              </a:solidFill>
              <a:latin typeface="Algerian" panose="04020705040A02060702" pitchFamily="82" charset="0"/>
            </a:endParaRP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pt-BR" dirty="0">
                <a:solidFill>
                  <a:srgbClr val="595959"/>
                </a:solidFill>
                <a:latin typeface="Algerian" panose="04020705040A02060702" pitchFamily="82" charset="0"/>
              </a:rPr>
              <a:t>Multidisciplinaridade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endParaRPr lang="pt-BR" dirty="0">
              <a:solidFill>
                <a:srgbClr val="595959"/>
              </a:solidFill>
              <a:latin typeface="Euphemia"/>
            </a:endParaRPr>
          </a:p>
        </p:txBody>
      </p:sp>
      <p:graphicFrame>
        <p:nvGraphicFramePr>
          <p:cNvPr id="5" name="Espaço Reservado para Conteúdo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1259083"/>
              </p:ext>
            </p:extLst>
          </p:nvPr>
        </p:nvGraphicFramePr>
        <p:xfrm>
          <a:off x="5800724" y="1600201"/>
          <a:ext cx="5780088" cy="42097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26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2446">
                <a:tc>
                  <a:txBody>
                    <a:bodyPr/>
                    <a:lstStyle/>
                    <a:p>
                      <a:endParaRPr lang="pt-BR" sz="2000" noProof="0" dirty="0"/>
                    </a:p>
                  </a:txBody>
                  <a:tcPr marT="45721" marB="4572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noProof="0" dirty="0"/>
                        <a:t>2013</a:t>
                      </a:r>
                    </a:p>
                  </a:txBody>
                  <a:tcPr marT="45721" marB="4572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noProof="0" dirty="0"/>
                        <a:t>2014</a:t>
                      </a:r>
                    </a:p>
                  </a:txBody>
                  <a:tcPr marT="45721" marB="45721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446">
                <a:tc>
                  <a:txBody>
                    <a:bodyPr/>
                    <a:lstStyle/>
                    <a:p>
                      <a:r>
                        <a:rPr lang="pt-BR" sz="2000" noProof="0" dirty="0"/>
                        <a:t>Idade</a:t>
                      </a:r>
                      <a:r>
                        <a:rPr lang="pt-BR" sz="2000" baseline="0" noProof="0" dirty="0"/>
                        <a:t> Materna</a:t>
                      </a:r>
                      <a:endParaRPr lang="pt-BR" sz="2000" noProof="0" dirty="0"/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noProof="0" dirty="0"/>
                        <a:t>25,1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noProof="0" dirty="0"/>
                        <a:t>23,2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446">
                <a:tc>
                  <a:txBody>
                    <a:bodyPr/>
                    <a:lstStyle/>
                    <a:p>
                      <a:r>
                        <a:rPr lang="pt-BR" sz="2000" noProof="0" dirty="0"/>
                        <a:t>Número</a:t>
                      </a:r>
                      <a:r>
                        <a:rPr lang="pt-BR" sz="2000" baseline="0" noProof="0" dirty="0"/>
                        <a:t> de Filhos</a:t>
                      </a:r>
                      <a:endParaRPr lang="pt-BR" sz="2000" noProof="0" dirty="0"/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noProof="0" dirty="0"/>
                        <a:t>1,2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noProof="0" dirty="0"/>
                        <a:t>1,1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446">
                <a:tc>
                  <a:txBody>
                    <a:bodyPr/>
                    <a:lstStyle/>
                    <a:p>
                      <a:r>
                        <a:rPr lang="pt-BR" sz="2000" noProof="0" dirty="0"/>
                        <a:t>Idade</a:t>
                      </a:r>
                      <a:r>
                        <a:rPr lang="pt-BR" sz="2000" baseline="0" noProof="0" dirty="0"/>
                        <a:t> Gestacional</a:t>
                      </a:r>
                      <a:endParaRPr lang="pt-BR" sz="2000" noProof="0" dirty="0"/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noProof="0" dirty="0"/>
                        <a:t>26,7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noProof="0" dirty="0"/>
                        <a:t>28,2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433387"/>
            <a:ext cx="5100639" cy="1303867"/>
          </a:xfrm>
        </p:spPr>
        <p:txBody>
          <a:bodyPr/>
          <a:lstStyle/>
          <a:p>
            <a:r>
              <a:rPr lang="pt-BR" i="1" dirty="0">
                <a:solidFill>
                  <a:srgbClr val="C00000"/>
                </a:solidFill>
                <a:latin typeface="Showcard Gothic" panose="04020904020102020604" pitchFamily="82" charset="0"/>
              </a:rPr>
              <a:t>Evolução do Cuidar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15"/>
          </p:nvPr>
        </p:nvSpPr>
        <p:spPr>
          <a:solidFill>
            <a:srgbClr val="C6F7F3"/>
          </a:solidFill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prstClr val="black"/>
                </a:solidFill>
              </a:rPr>
              <a:t>Empoderamento</a:t>
            </a:r>
            <a:r>
              <a:rPr lang="pt-BR" sz="2400" dirty="0">
                <a:solidFill>
                  <a:prstClr val="black"/>
                </a:solidFill>
              </a:rPr>
              <a:t> para amamentar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Diabete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Nutrição Materna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Hipertensão Materna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Infecções Maternas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Sífilis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sz="2800" dirty="0">
                <a:solidFill>
                  <a:srgbClr val="C00000"/>
                </a:solidFill>
                <a:latin typeface="Algerian" panose="04020705040A02060702" pitchFamily="82" charset="0"/>
              </a:rPr>
              <a:t>Cuidado Intraparto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16"/>
          </p:nvPr>
        </p:nvSpPr>
        <p:spPr>
          <a:solidFill>
            <a:srgbClr val="C6F7F3"/>
          </a:solidFill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2"/>
                </a:solidFill>
              </a:rPr>
              <a:t>Atendimento qualificado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2"/>
                </a:solidFill>
              </a:rPr>
              <a:t>A hora de OURO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2"/>
                </a:solidFill>
              </a:rPr>
              <a:t>A presença do pai ou familiar na sala de parto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2"/>
                </a:solidFill>
              </a:rPr>
              <a:t>Medidas e exame físico do </a:t>
            </a:r>
            <a:r>
              <a:rPr lang="pt-BR" sz="2200" dirty="0" err="1">
                <a:solidFill>
                  <a:schemeClr val="tx2"/>
                </a:solidFill>
              </a:rPr>
              <a:t>Rn</a:t>
            </a:r>
            <a:r>
              <a:rPr lang="pt-BR" sz="2200" dirty="0">
                <a:solidFill>
                  <a:schemeClr val="tx2"/>
                </a:solidFill>
              </a:rPr>
              <a:t> após 1 hora de vida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dirty="0">
                <a:solidFill>
                  <a:srgbClr val="C00000"/>
                </a:solidFill>
                <a:latin typeface="Algerian" panose="04020705040A02060702" pitchFamily="82" charset="0"/>
              </a:rPr>
              <a:t>Cuidado em casa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17"/>
          </p:nvPr>
        </p:nvSpPr>
        <p:spPr>
          <a:solidFill>
            <a:srgbClr val="C6F7F3"/>
          </a:solidFill>
          <a:ln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tx2"/>
                </a:solidFill>
              </a:rPr>
              <a:t>Começa individualmente no Hospital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tx2"/>
                </a:solidFill>
              </a:rPr>
              <a:t>Não mais do que 7 dias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tx2"/>
                </a:solidFill>
              </a:rPr>
              <a:t>Procura de </a:t>
            </a:r>
            <a:r>
              <a:rPr lang="pt-BR" sz="2300" i="1" u="sng" dirty="0">
                <a:solidFill>
                  <a:schemeClr val="tx2"/>
                </a:solidFill>
              </a:rPr>
              <a:t>Fatores de Risco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tx2"/>
                </a:solidFill>
              </a:rPr>
              <a:t>Caderneta da Criança</a:t>
            </a:r>
            <a:endParaRPr lang="pt-BR" sz="2300" u="sng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tx2"/>
                </a:solidFill>
              </a:rPr>
              <a:t>Visita Médica ou de Enfermeira (pré-natal)</a:t>
            </a: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10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85799" y="2201333"/>
            <a:ext cx="3456432" cy="626534"/>
          </a:xfrm>
        </p:spPr>
        <p:txBody>
          <a:bodyPr/>
          <a:lstStyle/>
          <a:p>
            <a:r>
              <a:rPr lang="pt-BR" sz="2800" dirty="0">
                <a:solidFill>
                  <a:srgbClr val="C00000"/>
                </a:solidFill>
                <a:latin typeface="Algerian" panose="04020705040A02060702" pitchFamily="82" charset="0"/>
              </a:rPr>
              <a:t>Cuidado pré-natal</a:t>
            </a:r>
          </a:p>
        </p:txBody>
      </p:sp>
    </p:spTree>
    <p:extLst>
      <p:ext uri="{BB962C8B-B14F-4D97-AF65-F5344CB8AC3E}">
        <p14:creationId xmlns:p14="http://schemas.microsoft.com/office/powerpoint/2010/main" val="233137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346841" y="800731"/>
            <a:ext cx="4967326" cy="5029200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Começamos pelo grupo de profissionais de maior abrangência na saúde pública atualmente, os </a:t>
            </a:r>
            <a:r>
              <a:rPr lang="pt-BR" sz="19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ACSs</a:t>
            </a:r>
            <a:r>
              <a:rPr lang="pt-BR" sz="1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os técnicos de enfermagem e os Enfermeiros, estes com grande responsabilidade em nosso município com papel fundamental na estrutura da rede básica de saúde, principalmente por seus cargos de coordenação nas unidades.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conversamos com os médicos da rede municipal sobre os números da mortalidade.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373248"/>
              </p:ext>
            </p:extLst>
          </p:nvPr>
        </p:nvGraphicFramePr>
        <p:xfrm>
          <a:off x="6458650" y="1296114"/>
          <a:ext cx="4684295" cy="4533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1606" y="569564"/>
            <a:ext cx="649188" cy="8381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46841" y="277427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Onde começamos ??</a:t>
            </a:r>
          </a:p>
        </p:txBody>
      </p:sp>
    </p:spTree>
    <p:extLst>
      <p:ext uri="{BB962C8B-B14F-4D97-AF65-F5344CB8AC3E}">
        <p14:creationId xmlns:p14="http://schemas.microsoft.com/office/powerpoint/2010/main" val="9107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7595"/>
            <a:ext cx="4114800" cy="129154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pt-BR" b="1" dirty="0" err="1">
                <a:solidFill>
                  <a:srgbClr val="00B050"/>
                </a:solidFill>
              </a:rPr>
              <a:t>Attentive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r>
              <a:rPr lang="pt-BR" b="1" dirty="0" err="1">
                <a:solidFill>
                  <a:srgbClr val="00B050"/>
                </a:solidFill>
              </a:rPr>
              <a:t>care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br>
              <a:rPr lang="pt-BR" b="1" dirty="0">
                <a:solidFill>
                  <a:srgbClr val="00B050"/>
                </a:solidFill>
              </a:rPr>
            </a:br>
            <a:r>
              <a:rPr lang="pt-BR" b="1" dirty="0">
                <a:solidFill>
                  <a:srgbClr val="00B050"/>
                </a:solidFill>
              </a:rPr>
              <a:t>X</a:t>
            </a:r>
            <a:br>
              <a:rPr lang="pt-BR" b="1" dirty="0">
                <a:solidFill>
                  <a:srgbClr val="00B050"/>
                </a:solidFill>
              </a:rPr>
            </a:br>
            <a:r>
              <a:rPr lang="pt-BR" b="1" strike="sngStrike" dirty="0" err="1">
                <a:solidFill>
                  <a:srgbClr val="00B050"/>
                </a:solidFill>
              </a:rPr>
              <a:t>Therapeutic</a:t>
            </a:r>
            <a:r>
              <a:rPr lang="pt-BR" b="1" strike="sngStrike" dirty="0">
                <a:solidFill>
                  <a:srgbClr val="00B050"/>
                </a:solidFill>
              </a:rPr>
              <a:t> </a:t>
            </a:r>
            <a:r>
              <a:rPr lang="pt-BR" b="1" strike="sngStrike" dirty="0" err="1">
                <a:solidFill>
                  <a:srgbClr val="00B050"/>
                </a:solidFill>
              </a:rPr>
              <a:t>care</a:t>
            </a:r>
            <a:endParaRPr lang="pt-BR" b="1" strike="sngStrike" dirty="0">
              <a:solidFill>
                <a:srgbClr val="00B050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754520"/>
              </p:ext>
            </p:extLst>
          </p:nvPr>
        </p:nvGraphicFramePr>
        <p:xfrm>
          <a:off x="5125194" y="569564"/>
          <a:ext cx="6705600" cy="595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2762" y="2178223"/>
            <a:ext cx="3985469" cy="3308177"/>
          </a:xfrm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700" dirty="0">
                <a:solidFill>
                  <a:schemeClr val="tx2"/>
                </a:solidFill>
              </a:rPr>
              <a:t>Nós estávamos muito mais preocupados com o “</a:t>
            </a:r>
            <a:r>
              <a:rPr lang="pt-BR" sz="1700" dirty="0" err="1">
                <a:solidFill>
                  <a:schemeClr val="tx2"/>
                </a:solidFill>
              </a:rPr>
              <a:t>attentive</a:t>
            </a:r>
            <a:r>
              <a:rPr lang="pt-BR" sz="1700" dirty="0">
                <a:solidFill>
                  <a:schemeClr val="tx2"/>
                </a:solidFill>
              </a:rPr>
              <a:t> </a:t>
            </a:r>
            <a:r>
              <a:rPr lang="pt-BR" sz="1700" dirty="0" err="1">
                <a:solidFill>
                  <a:schemeClr val="tx2"/>
                </a:solidFill>
              </a:rPr>
              <a:t>care</a:t>
            </a:r>
            <a:r>
              <a:rPr lang="pt-BR" sz="1700" dirty="0">
                <a:solidFill>
                  <a:schemeClr val="tx2"/>
                </a:solidFill>
              </a:rPr>
              <a:t>”, através de uma visita domiciliar, mais do que uma “consulta” médica na unidade de saúde.</a:t>
            </a:r>
          </a:p>
          <a:p>
            <a:pPr algn="just">
              <a:lnSpc>
                <a:spcPct val="150000"/>
              </a:lnSpc>
            </a:pPr>
            <a:r>
              <a:rPr lang="pt-BR" sz="1700" b="1" dirty="0"/>
              <a:t>Nós imaginamos um cuidado integral, e até além disso, um cuidado responsável, que se preocupa com a mãe e seu filho, e ainda com a família.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1606" y="569564"/>
            <a:ext cx="649188" cy="8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05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DVE01\Downloads\nascer itajai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761189">
            <a:off x="717458" y="767640"/>
            <a:ext cx="6680750" cy="52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4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985" y="343220"/>
            <a:ext cx="8306833" cy="1200416"/>
          </a:xfrm>
        </p:spPr>
        <p:txBody>
          <a:bodyPr>
            <a:normAutofit/>
          </a:bodyPr>
          <a:lstStyle/>
          <a:p>
            <a:r>
              <a:rPr lang="pt-BR" dirty="0"/>
              <a:t>Mãe do bairro Nossa Senhora das Graças</a:t>
            </a:r>
          </a:p>
        </p:txBody>
      </p:sp>
      <p:pic>
        <p:nvPicPr>
          <p:cNvPr id="3074" name="Picture 2" descr="C:\Users\ROBERTA\AppData\Local\Temp\Rar$DIa0.313\20140917_111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213" y="1930400"/>
            <a:ext cx="5583767" cy="4256097"/>
          </a:xfrm>
          <a:prstGeom prst="rect">
            <a:avLst/>
          </a:prstGeom>
          <a:noFill/>
        </p:spPr>
      </p:pic>
      <p:sp>
        <p:nvSpPr>
          <p:cNvPr id="3" name="Elipse 2"/>
          <p:cNvSpPr/>
          <p:nvPr/>
        </p:nvSpPr>
        <p:spPr>
          <a:xfrm>
            <a:off x="4316248" y="2886841"/>
            <a:ext cx="378373" cy="2522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4862286" y="3904344"/>
            <a:ext cx="261257" cy="154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Elipse 5"/>
          <p:cNvSpPr/>
          <p:nvPr/>
        </p:nvSpPr>
        <p:spPr>
          <a:xfrm>
            <a:off x="6908800" y="2293257"/>
            <a:ext cx="224221" cy="2124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609600" y="152640"/>
            <a:ext cx="10972320" cy="1218720"/>
          </a:xfrm>
          <a:prstGeom prst="rect">
            <a:avLst/>
          </a:prstGeom>
        </p:spPr>
        <p:txBody>
          <a:bodyPr lIns="120000" tIns="60000" rIns="120000" bIns="60000" anchor="b"/>
          <a:lstStyle/>
          <a:p>
            <a:pPr>
              <a:lnSpc>
                <a:spcPct val="100000"/>
              </a:lnSpc>
            </a:pPr>
            <a:r>
              <a:rPr lang="en-US" sz="5867" dirty="0" err="1">
                <a:latin typeface="Constantia"/>
              </a:rPr>
              <a:t>Quais</a:t>
            </a:r>
            <a:r>
              <a:rPr lang="en-US" sz="5867" dirty="0">
                <a:latin typeface="Constantia"/>
              </a:rPr>
              <a:t> </a:t>
            </a:r>
            <a:r>
              <a:rPr lang="en-US" sz="5867" dirty="0" err="1">
                <a:latin typeface="Constantia"/>
              </a:rPr>
              <a:t>nossos</a:t>
            </a:r>
            <a:r>
              <a:rPr lang="en-US" sz="5867" dirty="0">
                <a:latin typeface="Constantia"/>
              </a:rPr>
              <a:t> </a:t>
            </a:r>
            <a:r>
              <a:rPr lang="en-US" sz="5867" dirty="0" err="1">
                <a:latin typeface="Constantia"/>
              </a:rPr>
              <a:t>objetivos</a:t>
            </a:r>
            <a:endParaRPr sz="2400" dirty="0"/>
          </a:p>
        </p:txBody>
      </p:sp>
      <p:sp>
        <p:nvSpPr>
          <p:cNvPr id="339" name="TextShape 2"/>
          <p:cNvSpPr txBox="1"/>
          <p:nvPr/>
        </p:nvSpPr>
        <p:spPr>
          <a:xfrm>
            <a:off x="337200" y="2002455"/>
            <a:ext cx="5758560" cy="3024105"/>
          </a:xfrm>
          <a:prstGeom prst="rect">
            <a:avLst/>
          </a:prstGeom>
        </p:spPr>
        <p:txBody>
          <a:bodyPr lIns="120000" tIns="60000" rIns="120000" bIns="60000"/>
          <a:lstStyle/>
          <a:p>
            <a:pPr algn="just">
              <a:lnSpc>
                <a:spcPct val="114000"/>
              </a:lnSpc>
            </a:pPr>
            <a:r>
              <a:rPr lang="pt-BR" sz="2667" i="1" dirty="0">
                <a:latin typeface="Constantia"/>
              </a:rPr>
              <a:t>A redução da Mortalidade Infantil com certeza é o objetivo principal, mas devemos lembrar de vários fatores em nosso município que colaboram positivamente ou não, para que possamos atingi-lo.</a:t>
            </a:r>
            <a:endParaRPr sz="2667" dirty="0"/>
          </a:p>
        </p:txBody>
      </p:sp>
      <p:sp>
        <p:nvSpPr>
          <p:cNvPr id="340" name="CustomShape 3"/>
          <p:cNvSpPr/>
          <p:nvPr/>
        </p:nvSpPr>
        <p:spPr>
          <a:xfrm>
            <a:off x="6384000" y="2243520"/>
            <a:ext cx="5807520" cy="671520"/>
          </a:xfrm>
          <a:prstGeom prst="rect">
            <a:avLst/>
          </a:prstGeom>
          <a:solidFill>
            <a:srgbClr val="FFFFFF"/>
          </a:solidFill>
          <a:ln w="38160">
            <a:noFill/>
          </a:ln>
        </p:spPr>
      </p:sp>
      <p:sp>
        <p:nvSpPr>
          <p:cNvPr id="341" name="CustomShape 4"/>
          <p:cNvSpPr/>
          <p:nvPr/>
        </p:nvSpPr>
        <p:spPr>
          <a:xfrm>
            <a:off x="6701280" y="1813440"/>
            <a:ext cx="4700640" cy="786720"/>
          </a:xfrm>
          <a:prstGeom prst="roundRect">
            <a:avLst>
              <a:gd name="adj" fmla="val 16667"/>
            </a:avLst>
          </a:prstGeom>
          <a:solidFill>
            <a:srgbClr val="F3A447"/>
          </a:solidFill>
          <a:ln w="63360">
            <a:solidFill>
              <a:srgbClr val="FFFFFF"/>
            </a:solidFill>
            <a:round/>
          </a:ln>
        </p:spPr>
        <p:txBody>
          <a:bodyPr lIns="153600" tIns="0" rIns="153600" bIns="0" anchor="ctr"/>
          <a:lstStyle/>
          <a:p>
            <a:pPr>
              <a:lnSpc>
                <a:spcPct val="90000"/>
              </a:lnSpc>
            </a:pPr>
            <a:r>
              <a:rPr lang="pt-BR" sz="2667">
                <a:solidFill>
                  <a:srgbClr val="FFFFFF"/>
                </a:solidFill>
                <a:latin typeface="Constantia"/>
              </a:rPr>
              <a:t>Mortalidade Infantil</a:t>
            </a:r>
            <a:endParaRPr sz="2400"/>
          </a:p>
        </p:txBody>
      </p:sp>
      <p:sp>
        <p:nvSpPr>
          <p:cNvPr id="342" name="CustomShape 5"/>
          <p:cNvSpPr/>
          <p:nvPr/>
        </p:nvSpPr>
        <p:spPr>
          <a:xfrm>
            <a:off x="6384000" y="3453120"/>
            <a:ext cx="5807520" cy="671520"/>
          </a:xfrm>
          <a:prstGeom prst="rect">
            <a:avLst/>
          </a:prstGeom>
          <a:solidFill>
            <a:srgbClr val="FFFFFF"/>
          </a:solidFill>
          <a:ln w="38160">
            <a:noFill/>
          </a:ln>
        </p:spPr>
      </p:sp>
      <p:sp>
        <p:nvSpPr>
          <p:cNvPr id="343" name="CustomShape 6"/>
          <p:cNvSpPr/>
          <p:nvPr/>
        </p:nvSpPr>
        <p:spPr>
          <a:xfrm>
            <a:off x="6701280" y="3037920"/>
            <a:ext cx="4754400" cy="786720"/>
          </a:xfrm>
          <a:prstGeom prst="roundRect">
            <a:avLst>
              <a:gd name="adj" fmla="val 16667"/>
            </a:avLst>
          </a:prstGeom>
          <a:solidFill>
            <a:srgbClr val="E7BC29"/>
          </a:solidFill>
          <a:ln w="63360">
            <a:solidFill>
              <a:srgbClr val="FFFFFF"/>
            </a:solidFill>
            <a:round/>
          </a:ln>
        </p:spPr>
        <p:txBody>
          <a:bodyPr lIns="153600" tIns="0" rIns="153600" bIns="0" anchor="ctr"/>
          <a:lstStyle/>
          <a:p>
            <a:pPr>
              <a:lnSpc>
                <a:spcPct val="90000"/>
              </a:lnSpc>
            </a:pPr>
            <a:r>
              <a:rPr lang="pt-BR" sz="2667">
                <a:solidFill>
                  <a:srgbClr val="FFFFFF"/>
                </a:solidFill>
                <a:latin typeface="Constantia"/>
              </a:rPr>
              <a:t>Modelo de Atenção</a:t>
            </a:r>
            <a:endParaRPr sz="2400"/>
          </a:p>
        </p:txBody>
      </p:sp>
      <p:sp>
        <p:nvSpPr>
          <p:cNvPr id="346" name="CustomShape 9"/>
          <p:cNvSpPr/>
          <p:nvPr/>
        </p:nvSpPr>
        <p:spPr>
          <a:xfrm>
            <a:off x="6384000" y="4623321"/>
            <a:ext cx="5807520" cy="671520"/>
          </a:xfrm>
          <a:prstGeom prst="rect">
            <a:avLst/>
          </a:prstGeom>
          <a:solidFill>
            <a:srgbClr val="FFFFFF"/>
          </a:solidFill>
          <a:ln w="38160">
            <a:noFill/>
          </a:ln>
        </p:spPr>
      </p:sp>
      <p:sp>
        <p:nvSpPr>
          <p:cNvPr id="347" name="CustomShape 10"/>
          <p:cNvSpPr/>
          <p:nvPr/>
        </p:nvSpPr>
        <p:spPr>
          <a:xfrm>
            <a:off x="6717120" y="4239840"/>
            <a:ext cx="4722720" cy="786720"/>
          </a:xfrm>
          <a:prstGeom prst="roundRect">
            <a:avLst>
              <a:gd name="adj" fmla="val 16667"/>
            </a:avLst>
          </a:prstGeom>
          <a:solidFill>
            <a:srgbClr val="809EC2"/>
          </a:solidFill>
          <a:ln w="63360">
            <a:solidFill>
              <a:srgbClr val="FFFFFF"/>
            </a:solidFill>
            <a:round/>
          </a:ln>
        </p:spPr>
        <p:txBody>
          <a:bodyPr lIns="153600" tIns="0" rIns="153600" bIns="0" anchor="ctr"/>
          <a:lstStyle/>
          <a:p>
            <a:pPr>
              <a:lnSpc>
                <a:spcPct val="90000"/>
              </a:lnSpc>
            </a:pPr>
            <a:r>
              <a:rPr lang="pt-BR" sz="2667">
                <a:solidFill>
                  <a:srgbClr val="FFFFFF"/>
                </a:solidFill>
                <a:latin typeface="Constantia"/>
              </a:rPr>
              <a:t>Gestão do Trabalho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841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3377863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804" y="304801"/>
            <a:ext cx="9372601" cy="1200416"/>
          </a:xfrm>
        </p:spPr>
        <p:txBody>
          <a:bodyPr>
            <a:normAutofit/>
          </a:bodyPr>
          <a:lstStyle/>
          <a:p>
            <a:r>
              <a:rPr lang="pt-BR" dirty="0"/>
              <a:t>PROGRAMA NASCER ITAJAIENSE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8213" y="1505217"/>
            <a:ext cx="8596668" cy="44738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Alguns pontos positivos...</a:t>
            </a:r>
          </a:p>
          <a:p>
            <a:pPr>
              <a:buNone/>
            </a:pPr>
            <a:endParaRPr lang="pt-BR" dirty="0">
              <a:solidFill>
                <a:schemeClr val="tx1"/>
              </a:solidFill>
            </a:endParaRP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Rapidez na informação;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Garante a continuidade do vínculo desta família com sua respectiva equipe e unidade de saúde;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Torna o momento pós-parto mais acolhedor e  humanizado.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003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668" y="318868"/>
            <a:ext cx="9372601" cy="1200416"/>
          </a:xfrm>
        </p:spPr>
        <p:txBody>
          <a:bodyPr>
            <a:normAutofit/>
          </a:bodyPr>
          <a:lstStyle/>
          <a:p>
            <a:r>
              <a:rPr lang="pt-BR" dirty="0"/>
              <a:t>PROGRAMA NASCER ITAJAIENSE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46768" y="1621156"/>
            <a:ext cx="8183880" cy="4684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733" dirty="0">
                <a:latin typeface="Arial" panose="020B0604020202020204" pitchFamily="34" charset="0"/>
                <a:cs typeface="Arial" panose="020B0604020202020204" pitchFamily="34" charset="0"/>
              </a:rPr>
              <a:t>Desafios...</a:t>
            </a:r>
          </a:p>
          <a:p>
            <a:r>
              <a:rPr lang="pt-BR" sz="3733" dirty="0">
                <a:latin typeface="Arial" panose="020B0604020202020204" pitchFamily="34" charset="0"/>
                <a:cs typeface="Arial" panose="020B0604020202020204" pitchFamily="34" charset="0"/>
              </a:rPr>
              <a:t>Sensibilizar as equipes sobre o papel do programa;</a:t>
            </a:r>
          </a:p>
          <a:p>
            <a:r>
              <a:rPr lang="pt-BR" sz="3733" dirty="0">
                <a:latin typeface="Arial" panose="020B0604020202020204" pitchFamily="34" charset="0"/>
                <a:cs typeface="Arial" panose="020B0604020202020204" pitchFamily="34" charset="0"/>
              </a:rPr>
              <a:t>Agilidade no recebimento da informação e agendamentos de visitas. </a:t>
            </a:r>
          </a:p>
          <a:p>
            <a:r>
              <a:rPr lang="pt-BR" sz="3733" dirty="0">
                <a:latin typeface="Arial" panose="020B0604020202020204" pitchFamily="34" charset="0"/>
                <a:cs typeface="Arial" panose="020B0604020202020204" pitchFamily="34" charset="0"/>
              </a:rPr>
              <a:t>Ampliar a cobertura do programa.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5796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9083" y="728663"/>
            <a:ext cx="2185988" cy="1001487"/>
          </a:xfrm>
        </p:spPr>
        <p:txBody>
          <a:bodyPr/>
          <a:lstStyle/>
          <a:p>
            <a:pPr algn="ctr"/>
            <a:r>
              <a:rPr lang="pt-BR" b="1" dirty="0"/>
              <a:t>APOIO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6878585" y="1730149"/>
          <a:ext cx="4918380" cy="45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273125" y="728663"/>
            <a:ext cx="6605460" cy="40639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pt-BR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2600" dirty="0"/>
              <a:t>Precisamos dar suporte as equipes.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2600" dirty="0"/>
              <a:t>Precisamos estar preparados, ou melhor, antecipar suas necessidades.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2600" dirty="0"/>
              <a:t>Avaliação e Análise da Estratégia para Elaboração e Planejamento.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2600" dirty="0"/>
              <a:t>Condições de trabalho adequadas e sustentabilidade das Políticas Públicas de Saúde.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28576" y="5577329"/>
            <a:ext cx="3296653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Apoiar a Promoção de Saúde em todos os níveis</a:t>
            </a:r>
          </a:p>
        </p:txBody>
      </p:sp>
    </p:spTree>
    <p:extLst>
      <p:ext uri="{BB962C8B-B14F-4D97-AF65-F5344CB8AC3E}">
        <p14:creationId xmlns:p14="http://schemas.microsoft.com/office/powerpoint/2010/main" val="3636532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609600" y="152640"/>
            <a:ext cx="10972320" cy="1218720"/>
          </a:xfrm>
          <a:prstGeom prst="rect">
            <a:avLst/>
          </a:prstGeom>
        </p:spPr>
        <p:txBody>
          <a:bodyPr lIns="120000" tIns="60000" rIns="120000" bIns="60000" anchor="b"/>
          <a:lstStyle/>
          <a:p>
            <a:pPr>
              <a:lnSpc>
                <a:spcPct val="100000"/>
              </a:lnSpc>
            </a:pPr>
            <a:r>
              <a:rPr lang="en-US" sz="5600" dirty="0" err="1">
                <a:latin typeface="Constantia"/>
              </a:rPr>
              <a:t>Cuidando</a:t>
            </a:r>
            <a:r>
              <a:rPr lang="en-US" sz="5600" dirty="0">
                <a:latin typeface="Constantia"/>
              </a:rPr>
              <a:t> </a:t>
            </a:r>
            <a:r>
              <a:rPr lang="en-US" sz="5600" dirty="0" err="1">
                <a:latin typeface="Constantia"/>
              </a:rPr>
              <a:t>Precocemente</a:t>
            </a:r>
            <a:endParaRPr sz="2400" dirty="0"/>
          </a:p>
        </p:txBody>
      </p:sp>
      <p:sp>
        <p:nvSpPr>
          <p:cNvPr id="539" name="TextShape 2"/>
          <p:cNvSpPr txBox="1"/>
          <p:nvPr/>
        </p:nvSpPr>
        <p:spPr>
          <a:xfrm>
            <a:off x="609600" y="1524000"/>
            <a:ext cx="10972320" cy="3892062"/>
          </a:xfrm>
          <a:prstGeom prst="rect">
            <a:avLst/>
          </a:prstGeom>
        </p:spPr>
        <p:txBody>
          <a:bodyPr lIns="120000" tIns="60000" rIns="120000" bIns="60000"/>
          <a:lstStyle/>
          <a:p>
            <a:pPr marL="457189" indent="-457189">
              <a:lnSpc>
                <a:spcPct val="150000"/>
              </a:lnSpc>
              <a:buSzPct val="85000"/>
              <a:buFont typeface="Wingdings" panose="05000000000000000000" pitchFamily="2" charset="2"/>
              <a:buChar char="q"/>
            </a:pPr>
            <a:r>
              <a:rPr lang="pt-BR" sz="3200" b="1" dirty="0">
                <a:latin typeface="Constantia"/>
              </a:rPr>
              <a:t>Visitas domiciliares precoces.</a:t>
            </a:r>
          </a:p>
          <a:p>
            <a:pPr marL="457189" indent="-457189">
              <a:lnSpc>
                <a:spcPct val="150000"/>
              </a:lnSpc>
              <a:buSzPct val="85000"/>
              <a:buFont typeface="Wingdings" panose="05000000000000000000" pitchFamily="2" charset="2"/>
              <a:buChar char="q"/>
            </a:pPr>
            <a:r>
              <a:rPr lang="pt-BR" sz="3200" b="1" dirty="0">
                <a:latin typeface="Constantia"/>
              </a:rPr>
              <a:t>Acesso a ambulatório e ao Banco de Leite  Humano.</a:t>
            </a:r>
          </a:p>
          <a:p>
            <a:pPr marL="457189" indent="-457189">
              <a:lnSpc>
                <a:spcPct val="150000"/>
              </a:lnSpc>
              <a:buSzPct val="85000"/>
              <a:buFont typeface="Wingdings" panose="05000000000000000000" pitchFamily="2" charset="2"/>
              <a:buChar char="q"/>
            </a:pPr>
            <a:r>
              <a:rPr lang="pt-BR" sz="3200" b="1" dirty="0">
                <a:latin typeface="Constantia"/>
              </a:rPr>
              <a:t>Envolvimento da família ou Comprometimento.</a:t>
            </a:r>
          </a:p>
          <a:p>
            <a:pPr marL="457189" indent="-457189">
              <a:lnSpc>
                <a:spcPct val="150000"/>
              </a:lnSpc>
              <a:buSzPct val="85000"/>
              <a:buFont typeface="Wingdings" panose="05000000000000000000" pitchFamily="2" charset="2"/>
              <a:buChar char="q"/>
            </a:pPr>
            <a:r>
              <a:rPr lang="pt-BR" sz="3200" b="1" dirty="0">
                <a:latin typeface="Constantia"/>
              </a:rPr>
              <a:t>Serviços na comunidade de apoio à amamentação.</a:t>
            </a:r>
          </a:p>
          <a:p>
            <a:pPr marL="457189" indent="-457189">
              <a:lnSpc>
                <a:spcPct val="150000"/>
              </a:lnSpc>
              <a:buSzPct val="85000"/>
              <a:buFont typeface="Wingdings" panose="05000000000000000000" pitchFamily="2" charset="2"/>
              <a:buChar char="q"/>
            </a:pPr>
            <a:r>
              <a:rPr lang="pt-BR" sz="3200" b="1" dirty="0">
                <a:latin typeface="Constantia"/>
              </a:rPr>
              <a:t>Grupos de apoio à amamentação.</a:t>
            </a:r>
          </a:p>
        </p:txBody>
      </p:sp>
    </p:spTree>
    <p:extLst>
      <p:ext uri="{BB962C8B-B14F-4D97-AF65-F5344CB8AC3E}">
        <p14:creationId xmlns:p14="http://schemas.microsoft.com/office/powerpoint/2010/main" val="11696802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609600" y="152640"/>
            <a:ext cx="10972320" cy="1218720"/>
          </a:xfrm>
          <a:prstGeom prst="rect">
            <a:avLst/>
          </a:prstGeom>
        </p:spPr>
        <p:txBody>
          <a:bodyPr lIns="120000" tIns="60000" rIns="120000" bIns="60000" anchor="b"/>
          <a:lstStyle/>
          <a:p>
            <a:pPr>
              <a:lnSpc>
                <a:spcPct val="100000"/>
              </a:lnSpc>
            </a:pPr>
            <a:r>
              <a:rPr lang="en-US" sz="5600" dirty="0" err="1">
                <a:latin typeface="Constantia"/>
              </a:rPr>
              <a:t>Continuidade</a:t>
            </a:r>
            <a:r>
              <a:rPr lang="en-US" sz="5600" dirty="0">
                <a:latin typeface="Constantia"/>
              </a:rPr>
              <a:t> do </a:t>
            </a:r>
            <a:r>
              <a:rPr lang="en-US" sz="5600" dirty="0" err="1">
                <a:latin typeface="Constantia"/>
              </a:rPr>
              <a:t>Cuidado</a:t>
            </a:r>
            <a:endParaRPr sz="2400" dirty="0"/>
          </a:p>
        </p:txBody>
      </p:sp>
      <p:sp>
        <p:nvSpPr>
          <p:cNvPr id="539" name="TextShape 2"/>
          <p:cNvSpPr txBox="1"/>
          <p:nvPr/>
        </p:nvSpPr>
        <p:spPr>
          <a:xfrm>
            <a:off x="609600" y="1524000"/>
            <a:ext cx="10972320" cy="3892062"/>
          </a:xfrm>
          <a:prstGeom prst="rect">
            <a:avLst/>
          </a:prstGeom>
        </p:spPr>
        <p:txBody>
          <a:bodyPr lIns="120000" tIns="60000" rIns="120000" bIns="60000"/>
          <a:lstStyle/>
          <a:p>
            <a:pPr marL="457189" indent="-457189">
              <a:lnSpc>
                <a:spcPct val="150000"/>
              </a:lnSpc>
              <a:buSzPct val="85000"/>
              <a:buFont typeface="Wingdings" panose="05000000000000000000" pitchFamily="2" charset="2"/>
              <a:buChar char="q"/>
            </a:pPr>
            <a:r>
              <a:rPr lang="pt-BR" sz="3200" b="1" dirty="0">
                <a:latin typeface="Constantia"/>
              </a:rPr>
              <a:t>Orientações por telefone? </a:t>
            </a:r>
            <a:r>
              <a:rPr lang="pt-BR" sz="3200" b="1" dirty="0" err="1">
                <a:latin typeface="Constantia"/>
              </a:rPr>
              <a:t>Whats</a:t>
            </a:r>
            <a:r>
              <a:rPr lang="pt-BR" sz="3200" b="1" dirty="0">
                <a:latin typeface="Constantia"/>
              </a:rPr>
              <a:t>? SMS?</a:t>
            </a:r>
          </a:p>
          <a:p>
            <a:pPr marL="457189" indent="-457189">
              <a:lnSpc>
                <a:spcPct val="150000"/>
              </a:lnSpc>
              <a:buSzPct val="85000"/>
              <a:buFont typeface="Wingdings" panose="05000000000000000000" pitchFamily="2" charset="2"/>
              <a:buChar char="q"/>
            </a:pPr>
            <a:r>
              <a:rPr lang="pt-BR" sz="3200" b="1" dirty="0">
                <a:latin typeface="Constantia"/>
              </a:rPr>
              <a:t>Veículo próprio?</a:t>
            </a:r>
          </a:p>
          <a:p>
            <a:pPr marL="457189" indent="-457189">
              <a:lnSpc>
                <a:spcPct val="150000"/>
              </a:lnSpc>
              <a:buSzPct val="85000"/>
              <a:buFont typeface="Wingdings" panose="05000000000000000000" pitchFamily="2" charset="2"/>
              <a:buChar char="q"/>
            </a:pPr>
            <a:r>
              <a:rPr lang="pt-BR" sz="3200" b="1" dirty="0">
                <a:latin typeface="Constantia"/>
              </a:rPr>
              <a:t>Vínculo com a Unidade Neonatal</a:t>
            </a:r>
          </a:p>
          <a:p>
            <a:pPr marL="457189" indent="-457189">
              <a:lnSpc>
                <a:spcPct val="150000"/>
              </a:lnSpc>
              <a:buSzPct val="85000"/>
              <a:buFont typeface="Wingdings" panose="05000000000000000000" pitchFamily="2" charset="2"/>
              <a:buChar char="q"/>
            </a:pPr>
            <a:r>
              <a:rPr lang="pt-BR" sz="3200" b="1" dirty="0">
                <a:latin typeface="Constantia"/>
              </a:rPr>
              <a:t>Visita pré-alta hospitalar</a:t>
            </a:r>
          </a:p>
          <a:p>
            <a:pPr marL="457189" indent="-457189">
              <a:lnSpc>
                <a:spcPct val="150000"/>
              </a:lnSpc>
              <a:buSzPct val="85000"/>
              <a:buFont typeface="Wingdings" panose="05000000000000000000" pitchFamily="2" charset="2"/>
              <a:buChar char="q"/>
            </a:pPr>
            <a:r>
              <a:rPr lang="pt-BR" sz="3200" b="1" dirty="0">
                <a:latin typeface="Constantia"/>
              </a:rPr>
              <a:t>22</a:t>
            </a:r>
            <a:r>
              <a:rPr lang="pt-BR" sz="3200" b="1" baseline="30000" dirty="0">
                <a:latin typeface="Constantia"/>
              </a:rPr>
              <a:t>nd </a:t>
            </a:r>
            <a:r>
              <a:rPr lang="pt-BR" sz="2800" b="1" dirty="0">
                <a:latin typeface="Constantia"/>
              </a:rPr>
              <a:t>Conferência Mundial de Promoção de Saúde e Equidade</a:t>
            </a:r>
          </a:p>
        </p:txBody>
      </p:sp>
    </p:spTree>
    <p:extLst>
      <p:ext uri="{BB962C8B-B14F-4D97-AF65-F5344CB8AC3E}">
        <p14:creationId xmlns:p14="http://schemas.microsoft.com/office/powerpoint/2010/main" val="8236752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1"/>
          <p:cNvSpPr>
            <a:spLocks noGrp="1"/>
          </p:cNvSpPr>
          <p:nvPr>
            <p:ph type="body" sz="half" idx="2"/>
          </p:nvPr>
        </p:nvSpPr>
        <p:spPr>
          <a:xfrm>
            <a:off x="1324977" y="1614487"/>
            <a:ext cx="6618873" cy="3514726"/>
          </a:xfrm>
          <a:ln>
            <a:noFill/>
          </a:ln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Nós acreditamos que não foi uma ou outra ação que determinaram uma modificação nos resultados, mas um grande conjunto de ações.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Precisamos muito continuar descobrindo novos modos de ação, com parcerias e controle das execuções em busca de eficácia.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Educação para cidadania como chave em qualquer plano de atividade na área da saúde.</a:t>
            </a:r>
          </a:p>
          <a:p>
            <a:endParaRPr lang="pt-BR" sz="2400" dirty="0"/>
          </a:p>
          <a:p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136" y="221773"/>
            <a:ext cx="649188" cy="83813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19738" y="782905"/>
            <a:ext cx="6229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C00000"/>
                </a:solidFill>
                <a:latin typeface="Showcard Gothic" panose="04020904020102020604" pitchFamily="82" charset="0"/>
              </a:rPr>
              <a:t>Precisamos continuar !!!</a:t>
            </a: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37" y="1336903"/>
            <a:ext cx="3701543" cy="50786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8801100" y="3500437"/>
            <a:ext cx="757238" cy="6000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0536904" y="3814763"/>
            <a:ext cx="850234" cy="543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863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338" cy="685800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0677" y="1925714"/>
            <a:ext cx="1205132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This is to certify that</a:t>
            </a:r>
          </a:p>
          <a:p>
            <a:pPr algn="ctr"/>
            <a:endParaRPr lang="en-US" sz="2000" dirty="0">
              <a:latin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</a:rPr>
              <a:t>POLITICA DE ATENÇÃO NEONATAL - NASCER ITAJAIENSE</a:t>
            </a:r>
          </a:p>
          <a:p>
            <a:pPr algn="ctr"/>
            <a:endParaRPr lang="pt-BR" sz="2000" b="1" dirty="0">
              <a:latin typeface="Arial" panose="020B0604020202020204" pitchFamily="34" charset="0"/>
            </a:endParaRPr>
          </a:p>
          <a:p>
            <a:pPr algn="ctr"/>
            <a:r>
              <a:rPr lang="pt-BR" dirty="0" err="1">
                <a:latin typeface="Arial" panose="020B0604020202020204" pitchFamily="34" charset="0"/>
              </a:rPr>
              <a:t>of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the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authors</a:t>
            </a:r>
            <a:r>
              <a:rPr lang="pt-BR" dirty="0">
                <a:latin typeface="Arial" panose="020B0604020202020204" pitchFamily="34" charset="0"/>
              </a:rPr>
              <a:t>: SILVANA ARDENGHI MOLINARI; ROBERTA BARROS DE SOUZA DOS SANTOS;</a:t>
            </a:r>
          </a:p>
          <a:p>
            <a:pPr algn="ctr"/>
            <a:r>
              <a:rPr lang="en-US" dirty="0">
                <a:latin typeface="Arial" panose="020B0604020202020204" pitchFamily="34" charset="0"/>
              </a:rPr>
              <a:t>KARINA DE AGUIAR CORRÊA REISER, has been presented in the modality of </a:t>
            </a:r>
            <a:r>
              <a:rPr lang="en-US" dirty="0" err="1">
                <a:latin typeface="Arial" panose="020B0604020202020204" pitchFamily="34" charset="0"/>
              </a:rPr>
              <a:t>Eletronic</a:t>
            </a:r>
            <a:r>
              <a:rPr lang="en-US" dirty="0">
                <a:latin typeface="Arial" panose="020B0604020202020204" pitchFamily="34" charset="0"/>
              </a:rPr>
              <a:t> Poster, in the</a:t>
            </a:r>
          </a:p>
          <a:p>
            <a:pPr algn="ctr"/>
            <a:r>
              <a:rPr lang="en-US" dirty="0">
                <a:latin typeface="Arial" panose="020B0604020202020204" pitchFamily="34" charset="0"/>
              </a:rPr>
              <a:t>22nd IUHPE World Conference on Health Promotion that was held from 22 to 26 May 2016, at Expo</a:t>
            </a:r>
          </a:p>
          <a:p>
            <a:pPr algn="ctr"/>
            <a:endParaRPr lang="pt-BR" dirty="0">
              <a:latin typeface="Arial" panose="020B0604020202020204" pitchFamily="34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</a:rPr>
              <a:t>Unimed Teatro Positivo, in Curitiba/PR.</a:t>
            </a:r>
          </a:p>
          <a:p>
            <a:pPr algn="ctr"/>
            <a:endParaRPr lang="pt-BR" dirty="0">
              <a:latin typeface="Arial" panose="020B0604020202020204" pitchFamily="34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</a:rPr>
              <a:t>Curitiba/PR | </a:t>
            </a:r>
            <a:r>
              <a:rPr lang="pt-BR" dirty="0" err="1">
                <a:latin typeface="Arial" panose="020B0604020202020204" pitchFamily="34" charset="0"/>
              </a:rPr>
              <a:t>Brazil</a:t>
            </a:r>
            <a:r>
              <a:rPr lang="pt-BR" dirty="0">
                <a:latin typeface="Arial" panose="020B0604020202020204" pitchFamily="34" charset="0"/>
              </a:rPr>
              <a:t>, May, 26,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041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923315" cy="4934857"/>
          </a:xfrm>
          <a:prstGeom prst="rect">
            <a:avLst/>
          </a:prstGeom>
          <a:ln w="9360">
            <a:noFill/>
          </a:ln>
        </p:spPr>
      </p:pic>
      <p:pic>
        <p:nvPicPr>
          <p:cNvPr id="3" name="Espaço Reservado para Conteú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" y="0"/>
            <a:ext cx="13318067" cy="719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696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3716" y="986973"/>
            <a:ext cx="9274003" cy="5170505"/>
          </a:xfrm>
          <a:noFill/>
        </p:spPr>
        <p:txBody>
          <a:bodyPr rtlCol="0">
            <a:normAutofit fontScale="25000" lnSpcReduction="20000"/>
          </a:bodyPr>
          <a:lstStyle/>
          <a:p>
            <a:pPr marL="274313">
              <a:defRPr/>
            </a:pP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saudecrianca@itajai.sc.gov.br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nascer.sms@itajai.sc.gov.br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19" indent="0">
              <a:buNone/>
              <a:defRPr/>
            </a:pPr>
            <a:r>
              <a:rPr lang="pt-BR" sz="5600" dirty="0" err="1">
                <a:latin typeface="Arial" panose="020B0604020202020204" pitchFamily="34" charset="0"/>
                <a:cs typeface="Arial" panose="020B0604020202020204" pitchFamily="34" charset="0"/>
              </a:rPr>
              <a:t>Enfª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 do Programa NASCER – Ana Teresa </a:t>
            </a:r>
            <a:r>
              <a:rPr lang="pt-BR" sz="5600" dirty="0" err="1">
                <a:latin typeface="Arial" panose="020B0604020202020204" pitchFamily="34" charset="0"/>
                <a:cs typeface="Arial" panose="020B0604020202020204" pitchFamily="34" charset="0"/>
              </a:rPr>
              <a:t>Canziani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 Pereira Boschi</a:t>
            </a:r>
          </a:p>
          <a:p>
            <a:pPr marL="45719" indent="0">
              <a:buNone/>
              <a:defRPr/>
            </a:pPr>
            <a:endParaRPr lang="pt-B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9" indent="0">
              <a:buNone/>
              <a:defRPr/>
            </a:pP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Supervisora da Saúde da Mulher</a:t>
            </a:r>
          </a:p>
          <a:p>
            <a:pPr marL="45719" indent="0">
              <a:buNone/>
              <a:defRPr/>
            </a:pPr>
            <a:r>
              <a:rPr lang="pt-BR" sz="5600" dirty="0" err="1">
                <a:latin typeface="Arial" panose="020B0604020202020204" pitchFamily="34" charset="0"/>
                <a:cs typeface="Arial" panose="020B0604020202020204" pitchFamily="34" charset="0"/>
              </a:rPr>
              <a:t>Enfª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 Zulmira </a:t>
            </a:r>
            <a:r>
              <a:rPr lang="pt-BR" sz="5600" dirty="0" err="1">
                <a:latin typeface="Arial" panose="020B0604020202020204" pitchFamily="34" charset="0"/>
                <a:cs typeface="Arial" panose="020B0604020202020204" pitchFamily="34" charset="0"/>
              </a:rPr>
              <a:t>Pezzini</a:t>
            </a:r>
            <a:endParaRPr lang="pt-B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9" indent="0">
              <a:buNone/>
              <a:defRPr/>
            </a:pP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Supervisora da Saúde da Criança</a:t>
            </a:r>
          </a:p>
          <a:p>
            <a:pPr marL="45719" indent="0">
              <a:buNone/>
              <a:defRPr/>
            </a:pPr>
            <a:r>
              <a:rPr lang="pt-BR" sz="5600" dirty="0" err="1">
                <a:latin typeface="Arial" panose="020B0604020202020204" pitchFamily="34" charset="0"/>
                <a:cs typeface="Arial" panose="020B0604020202020204" pitchFamily="34" charset="0"/>
              </a:rPr>
              <a:t>Enfª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 Elaine Fernandez</a:t>
            </a:r>
          </a:p>
          <a:p>
            <a:pPr marL="45719" indent="0">
              <a:buNone/>
              <a:defRPr/>
            </a:pP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Diretora da DAS</a:t>
            </a:r>
          </a:p>
          <a:p>
            <a:pPr marL="45719" indent="0">
              <a:buNone/>
              <a:defRPr/>
            </a:pPr>
            <a:r>
              <a:rPr lang="pt-BR" sz="5600" dirty="0" err="1">
                <a:latin typeface="Arial" panose="020B0604020202020204" pitchFamily="34" charset="0"/>
                <a:cs typeface="Arial" panose="020B0604020202020204" pitchFamily="34" charset="0"/>
              </a:rPr>
              <a:t>Enfª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 Márcia </a:t>
            </a:r>
            <a:r>
              <a:rPr lang="pt-BR" sz="5600" dirty="0" err="1">
                <a:latin typeface="Arial" panose="020B0604020202020204" pitchFamily="34" charset="0"/>
                <a:cs typeface="Arial" panose="020B0604020202020204" pitchFamily="34" charset="0"/>
              </a:rPr>
              <a:t>Dallago</a:t>
            </a:r>
            <a:endParaRPr lang="pt-B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9" indent="0">
              <a:buNone/>
              <a:defRPr/>
            </a:pPr>
            <a:endParaRPr lang="pt-B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9" indent="0">
              <a:buNone/>
              <a:defRPr/>
            </a:pP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Secretária Municipal de Saúde – </a:t>
            </a:r>
            <a:r>
              <a:rPr lang="pt-BR" sz="5600" dirty="0" err="1">
                <a:latin typeface="Arial" panose="020B0604020202020204" pitchFamily="34" charset="0"/>
                <a:cs typeface="Arial" panose="020B0604020202020204" pitchFamily="34" charset="0"/>
              </a:rPr>
              <a:t>Enfª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 Rachel Marchetti</a:t>
            </a:r>
          </a:p>
          <a:p>
            <a:pPr marL="45719" indent="0">
              <a:buNone/>
              <a:defRPr/>
            </a:pPr>
            <a:endParaRPr lang="pt-BR" sz="37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9" indent="0">
              <a:buNone/>
              <a:defRPr/>
            </a:pPr>
            <a:r>
              <a:rPr lang="pt-BR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pt-BR" sz="4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pt-BR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@</a:t>
            </a:r>
            <a:r>
              <a:rPr lang="pt-BR" sz="4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marciofossari</a:t>
            </a:r>
            <a:endParaRPr lang="pt-BR" sz="4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9" indent="0">
              <a:buNone/>
              <a:defRPr/>
            </a:pPr>
            <a:endParaRPr lang="pt-BR" sz="37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9" indent="0">
              <a:buNone/>
              <a:defRPr/>
            </a:pPr>
            <a:r>
              <a:rPr lang="pt-BR" sz="4400" dirty="0">
                <a:latin typeface="Lucida Handwriting" panose="03010101010101010101" pitchFamily="66" charset="0"/>
                <a:cs typeface="Arial" panose="020B0604020202020204" pitchFamily="34" charset="0"/>
              </a:rPr>
              <a:t>            </a:t>
            </a:r>
            <a:r>
              <a:rPr lang="pt-BR" sz="7400" dirty="0">
                <a:latin typeface="Lucida Handwriting" panose="03010101010101010101" pitchFamily="66" charset="0"/>
                <a:cs typeface="Arial" panose="020B0604020202020204" pitchFamily="34" charset="0"/>
              </a:rPr>
              <a:t>MUITO OBRIGADO !!!</a:t>
            </a:r>
          </a:p>
          <a:p>
            <a:pPr marL="45719" indent="0">
              <a:buNone/>
              <a:defRPr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9" indent="0">
              <a:buNone/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424" y="388134"/>
            <a:ext cx="1211096" cy="15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30826" y="647115"/>
            <a:ext cx="5622094" cy="357319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865034" y="2658794"/>
            <a:ext cx="4797194" cy="3331744"/>
          </a:xfrm>
          <a:prstGeom prst="rect">
            <a:avLst/>
          </a:prstGeom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771947" y="4667099"/>
            <a:ext cx="3224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EVOLUÇÃO NEONATAL</a:t>
            </a:r>
          </a:p>
        </p:txBody>
      </p:sp>
    </p:spTree>
    <p:extLst>
      <p:ext uri="{BB962C8B-B14F-4D97-AF65-F5344CB8AC3E}">
        <p14:creationId xmlns:p14="http://schemas.microsoft.com/office/powerpoint/2010/main" val="357635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Espaço Reservado para Conteúdo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403166"/>
              </p:ext>
            </p:extLst>
          </p:nvPr>
        </p:nvGraphicFramePr>
        <p:xfrm>
          <a:off x="1150883" y="1101725"/>
          <a:ext cx="10889796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150883" y="5470534"/>
            <a:ext cx="693683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2010</a:t>
            </a:r>
          </a:p>
        </p:txBody>
      </p:sp>
      <p:sp>
        <p:nvSpPr>
          <p:cNvPr id="8" name="Título 6"/>
          <p:cNvSpPr>
            <a:spLocks noGrp="1"/>
          </p:cNvSpPr>
          <p:nvPr>
            <p:ph type="title"/>
          </p:nvPr>
        </p:nvSpPr>
        <p:spPr>
          <a:xfrm>
            <a:off x="2679291" y="352938"/>
            <a:ext cx="8851900" cy="632476"/>
          </a:xfrm>
        </p:spPr>
        <p:txBody>
          <a:bodyPr>
            <a:normAutofit fontScale="90000"/>
          </a:bodyPr>
          <a:lstStyle/>
          <a:p>
            <a:pPr algn="l"/>
            <a:r>
              <a:rPr lang="pt-BR" sz="3400" dirty="0">
                <a:solidFill>
                  <a:schemeClr val="accent2"/>
                </a:solidFill>
              </a:rPr>
              <a:t>                  Mortalidade Infantil &lt; 1ano</a:t>
            </a:r>
            <a:r>
              <a:rPr lang="pt-BR" sz="3000" dirty="0">
                <a:solidFill>
                  <a:schemeClr val="accent2"/>
                </a:solidFill>
              </a:rPr>
              <a:t> 2010-2015</a:t>
            </a:r>
            <a:endParaRPr lang="pt-BR" sz="30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491" y="137428"/>
            <a:ext cx="649188" cy="8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9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Espaço Reservado para Conteúdo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689633"/>
              </p:ext>
            </p:extLst>
          </p:nvPr>
        </p:nvGraphicFramePr>
        <p:xfrm>
          <a:off x="1220279" y="1074604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491" y="137428"/>
            <a:ext cx="649188" cy="83813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63798" y="1907575"/>
            <a:ext cx="721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00"/>
                </a:solidFill>
              </a:rPr>
              <a:t>2013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43157" y="3765256"/>
            <a:ext cx="721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00"/>
                </a:solidFill>
              </a:rPr>
              <a:t>2010</a:t>
            </a:r>
          </a:p>
        </p:txBody>
      </p:sp>
      <p:sp>
        <p:nvSpPr>
          <p:cNvPr id="9" name="Título 6"/>
          <p:cNvSpPr>
            <a:spLocks noGrp="1"/>
          </p:cNvSpPr>
          <p:nvPr>
            <p:ph type="title"/>
          </p:nvPr>
        </p:nvSpPr>
        <p:spPr>
          <a:xfrm>
            <a:off x="2679291" y="352938"/>
            <a:ext cx="8851900" cy="632476"/>
          </a:xfrm>
        </p:spPr>
        <p:txBody>
          <a:bodyPr>
            <a:normAutofit fontScale="90000"/>
          </a:bodyPr>
          <a:lstStyle/>
          <a:p>
            <a:pPr algn="l"/>
            <a:r>
              <a:rPr lang="pt-BR" sz="3400" dirty="0">
                <a:solidFill>
                  <a:schemeClr val="accent2"/>
                </a:solidFill>
              </a:rPr>
              <a:t>                  Mortalidade Infantil &lt; 1ano</a:t>
            </a:r>
            <a:r>
              <a:rPr lang="pt-BR" sz="3000" dirty="0">
                <a:solidFill>
                  <a:schemeClr val="accent2"/>
                </a:solidFill>
              </a:rPr>
              <a:t> 2010-2015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419145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623520" y="116640"/>
            <a:ext cx="10848960" cy="86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20000" tIns="60000" rIns="120000" bIns="60000"/>
          <a:lstStyle/>
          <a:p>
            <a:pPr algn="ctr">
              <a:lnSpc>
                <a:spcPct val="100000"/>
              </a:lnSpc>
            </a:pPr>
            <a:r>
              <a:rPr lang="pt-BR" sz="5333" dirty="0">
                <a:solidFill>
                  <a:srgbClr val="990033"/>
                </a:solidFill>
                <a:latin typeface="Constantia"/>
              </a:rPr>
              <a:t>O que precisamos desenvolver ? </a:t>
            </a:r>
            <a:endParaRPr sz="2400" dirty="0"/>
          </a:p>
        </p:txBody>
      </p:sp>
      <p:sp>
        <p:nvSpPr>
          <p:cNvPr id="349" name="CustomShape 2"/>
          <p:cNvSpPr/>
          <p:nvPr/>
        </p:nvSpPr>
        <p:spPr>
          <a:xfrm rot="16200000">
            <a:off x="6124800" y="135840"/>
            <a:ext cx="3363360" cy="764448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3A447"/>
          </a:solidFill>
          <a:ln w="38160">
            <a:solidFill>
              <a:srgbClr val="E0E5DB"/>
            </a:solidFill>
            <a:round/>
          </a:ln>
        </p:spPr>
        <p:txBody>
          <a:bodyPr vert="vert" lIns="165120" tIns="330240" rIns="165120" bIns="330240" anchor="ctr"/>
          <a:lstStyle/>
          <a:p>
            <a:pPr lvl="1" algn="ctr">
              <a:lnSpc>
                <a:spcPct val="90000"/>
              </a:lnSpc>
              <a:buFont typeface="StarSymbol"/>
              <a:buChar char=""/>
            </a:pPr>
            <a:r>
              <a:rPr lang="pt-BR" sz="2400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Constantia"/>
              </a:rPr>
              <a:t>PROMOVER O USO DE EVIDÊNCIAS</a:t>
            </a:r>
            <a:endParaRPr sz="2400" b="1" dirty="0"/>
          </a:p>
          <a:p>
            <a:pPr>
              <a:lnSpc>
                <a:spcPct val="90000"/>
              </a:lnSpc>
            </a:pPr>
            <a:endParaRPr sz="2400" b="1" dirty="0"/>
          </a:p>
          <a:p>
            <a:pPr lvl="1" algn="ctr">
              <a:lnSpc>
                <a:spcPct val="90000"/>
              </a:lnSpc>
              <a:buFont typeface="StarSymbol"/>
              <a:buChar char=""/>
            </a:pPr>
            <a:r>
              <a:rPr lang="pt-BR" sz="2400" b="1" dirty="0">
                <a:solidFill>
                  <a:srgbClr val="FFFFFF"/>
                </a:solidFill>
                <a:latin typeface="Constantia"/>
              </a:rPr>
              <a:t> AUMENTAR A CONSCIÊNCIA PÚBLICA E POLÍTICA DAS NECESSIDADES DOS CUIDADOS MATERNO-INFANTIS</a:t>
            </a:r>
            <a:endParaRPr sz="2400" b="1" dirty="0"/>
          </a:p>
        </p:txBody>
      </p:sp>
      <p:sp>
        <p:nvSpPr>
          <p:cNvPr id="350" name="CustomShape 3"/>
          <p:cNvSpPr/>
          <p:nvPr/>
        </p:nvSpPr>
        <p:spPr>
          <a:xfrm>
            <a:off x="335520" y="1316640"/>
            <a:ext cx="3422880" cy="2159520"/>
          </a:xfrm>
          <a:prstGeom prst="roundRect">
            <a:avLst>
              <a:gd name="adj" fmla="val 16667"/>
            </a:avLst>
          </a:prstGeom>
          <a:solidFill>
            <a:srgbClr val="4C376B"/>
          </a:solidFill>
          <a:ln w="38160">
            <a:solidFill>
              <a:srgbClr val="FFFFFF"/>
            </a:solidFill>
            <a:round/>
          </a:ln>
        </p:spPr>
        <p:txBody>
          <a:bodyPr lIns="111840" tIns="55680" rIns="111840" bIns="55680" anchor="ctr"/>
          <a:lstStyle/>
          <a:p>
            <a:pPr algn="ctr">
              <a:lnSpc>
                <a:spcPct val="90000"/>
              </a:lnSpc>
            </a:pPr>
            <a:r>
              <a:rPr lang="pt-BR" sz="2933">
                <a:solidFill>
                  <a:srgbClr val="FFFFFF"/>
                </a:solidFill>
                <a:latin typeface="Constantia"/>
              </a:rPr>
              <a:t>INFORMAÇÃO PARA AÇÃO</a:t>
            </a:r>
            <a:endParaRPr sz="2400"/>
          </a:p>
        </p:txBody>
      </p:sp>
      <p:sp>
        <p:nvSpPr>
          <p:cNvPr id="351" name="CustomShape 4"/>
          <p:cNvSpPr/>
          <p:nvPr/>
        </p:nvSpPr>
        <p:spPr>
          <a:xfrm>
            <a:off x="335520" y="4101120"/>
            <a:ext cx="3424800" cy="242544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38160">
            <a:solidFill>
              <a:srgbClr val="FFFFFF"/>
            </a:solidFill>
            <a:round/>
          </a:ln>
        </p:spPr>
        <p:txBody>
          <a:bodyPr lIns="111840" tIns="55680" rIns="111840" bIns="55680" anchor="ctr"/>
          <a:lstStyle/>
          <a:p>
            <a:pPr algn="ctr">
              <a:lnSpc>
                <a:spcPct val="90000"/>
              </a:lnSpc>
            </a:pPr>
            <a:r>
              <a:rPr lang="pt-BR" sz="2933">
                <a:solidFill>
                  <a:srgbClr val="FFFFFF"/>
                </a:solidFill>
                <a:latin typeface="Constantia"/>
              </a:rPr>
              <a:t>MELHORES RESULTADOS DA SAÚDE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97931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65126" y="374947"/>
            <a:ext cx="2249487" cy="1015970"/>
          </a:xfrm>
        </p:spPr>
        <p:txBody>
          <a:bodyPr/>
          <a:lstStyle/>
          <a:p>
            <a:r>
              <a:rPr lang="pt-BR" dirty="0"/>
              <a:t>CUIDADO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71525" y="6282035"/>
            <a:ext cx="442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WHO </a:t>
            </a:r>
            <a:r>
              <a:rPr lang="pt-BR" sz="1200" dirty="0" err="1"/>
              <a:t>technical</a:t>
            </a:r>
            <a:r>
              <a:rPr lang="pt-BR" sz="1200" dirty="0"/>
              <a:t> </a:t>
            </a:r>
            <a:r>
              <a:rPr lang="pt-BR" sz="1200" dirty="0" err="1"/>
              <a:t>consultation</a:t>
            </a:r>
            <a:r>
              <a:rPr lang="pt-BR" sz="1200" dirty="0"/>
              <a:t> </a:t>
            </a:r>
            <a:r>
              <a:rPr lang="pt-BR" sz="1200" dirty="0" err="1"/>
              <a:t>on</a:t>
            </a:r>
            <a:r>
              <a:rPr lang="pt-BR" sz="1200" dirty="0"/>
              <a:t> </a:t>
            </a:r>
            <a:r>
              <a:rPr lang="pt-BR" sz="1200" dirty="0" err="1"/>
              <a:t>newborn</a:t>
            </a:r>
            <a:r>
              <a:rPr lang="pt-BR" sz="1200" dirty="0"/>
              <a:t> </a:t>
            </a:r>
            <a:r>
              <a:rPr lang="pt-BR" sz="1200" dirty="0" err="1"/>
              <a:t>health</a:t>
            </a:r>
            <a:r>
              <a:rPr lang="pt-BR" sz="1200" dirty="0"/>
              <a:t> </a:t>
            </a:r>
            <a:r>
              <a:rPr lang="pt-BR" sz="1200" dirty="0" err="1"/>
              <a:t>indicators</a:t>
            </a:r>
            <a:r>
              <a:rPr lang="pt-BR" sz="1200" dirty="0"/>
              <a:t>: </a:t>
            </a:r>
            <a:r>
              <a:rPr lang="pt-BR" sz="1200" i="1" dirty="0" err="1"/>
              <a:t>Every</a:t>
            </a:r>
            <a:r>
              <a:rPr lang="pt-BR" sz="1200" i="1" dirty="0"/>
              <a:t> </a:t>
            </a:r>
            <a:r>
              <a:rPr lang="pt-BR" sz="1200" i="1" dirty="0" err="1"/>
              <a:t>Newborn</a:t>
            </a:r>
            <a:r>
              <a:rPr lang="pt-BR" sz="1200" i="1" dirty="0"/>
              <a:t> </a:t>
            </a:r>
            <a:r>
              <a:rPr lang="pt-BR" sz="1200" i="1" dirty="0" err="1"/>
              <a:t>Action</a:t>
            </a:r>
            <a:r>
              <a:rPr lang="pt-BR" sz="1200" i="1" dirty="0"/>
              <a:t> </a:t>
            </a:r>
            <a:r>
              <a:rPr lang="pt-BR" sz="1200" i="1" dirty="0" err="1"/>
              <a:t>Plan</a:t>
            </a:r>
            <a:r>
              <a:rPr lang="pt-BR" sz="1200" i="1" dirty="0"/>
              <a:t> </a:t>
            </a:r>
            <a:r>
              <a:rPr lang="pt-BR" sz="1200" i="1" dirty="0" err="1"/>
              <a:t>Metrics</a:t>
            </a:r>
            <a:endParaRPr lang="pt-BR" sz="1200" i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120" y="5686693"/>
            <a:ext cx="750405" cy="10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4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885385" y="654659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WHO 2015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2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945419" y="29574"/>
            <a:ext cx="2486400" cy="3620640"/>
          </a:xfrm>
          <a:prstGeom prst="rect">
            <a:avLst/>
          </a:prstGeom>
          <a:ln w="9360">
            <a:noFill/>
          </a:ln>
        </p:spPr>
      </p:pic>
      <p:pic>
        <p:nvPicPr>
          <p:cNvPr id="40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35520" y="452640"/>
            <a:ext cx="2868000" cy="2084160"/>
          </a:xfrm>
          <a:prstGeom prst="rect">
            <a:avLst/>
          </a:prstGeom>
          <a:ln w="9360">
            <a:noFill/>
          </a:ln>
        </p:spPr>
      </p:pic>
      <p:pic>
        <p:nvPicPr>
          <p:cNvPr id="402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35520" y="2469120"/>
            <a:ext cx="2386080" cy="2065920"/>
          </a:xfrm>
          <a:prstGeom prst="rect">
            <a:avLst/>
          </a:prstGeom>
          <a:ln w="9360">
            <a:noFill/>
          </a:ln>
        </p:spPr>
      </p:pic>
      <p:pic>
        <p:nvPicPr>
          <p:cNvPr id="403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3358683" y="29574"/>
            <a:ext cx="5206080" cy="6828426"/>
          </a:xfrm>
          <a:prstGeom prst="rect">
            <a:avLst/>
          </a:prstGeom>
          <a:ln w="9360">
            <a:noFill/>
          </a:ln>
        </p:spPr>
      </p:pic>
      <p:pic>
        <p:nvPicPr>
          <p:cNvPr id="404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335520" y="4151520"/>
            <a:ext cx="1660800" cy="2400000"/>
          </a:xfrm>
          <a:prstGeom prst="rect">
            <a:avLst/>
          </a:prstGeom>
          <a:ln w="9360">
            <a:noFill/>
          </a:ln>
        </p:spPr>
      </p:pic>
      <p:pic>
        <p:nvPicPr>
          <p:cNvPr id="405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1996320" y="3775586"/>
            <a:ext cx="1631520" cy="2274627"/>
          </a:xfrm>
          <a:prstGeom prst="rect">
            <a:avLst/>
          </a:prstGeom>
          <a:ln w="9360">
            <a:noFill/>
          </a:ln>
        </p:spPr>
      </p:pic>
      <p:pic>
        <p:nvPicPr>
          <p:cNvPr id="406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8564763" y="3650214"/>
            <a:ext cx="1631520" cy="2364000"/>
          </a:xfrm>
          <a:prstGeom prst="rect">
            <a:avLst/>
          </a:prstGeom>
          <a:ln w="9360">
            <a:noFill/>
          </a:ln>
        </p:spPr>
      </p:pic>
      <p:pic>
        <p:nvPicPr>
          <p:cNvPr id="407" name="Picture 9"/>
          <p:cNvPicPr/>
          <p:nvPr/>
        </p:nvPicPr>
        <p:blipFill>
          <a:blip r:embed="rId9"/>
          <a:stretch>
            <a:fillRect/>
          </a:stretch>
        </p:blipFill>
        <p:spPr>
          <a:xfrm>
            <a:off x="10196283" y="3650214"/>
            <a:ext cx="1649760" cy="236784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5883286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ldrenHappy_16x9_TP103461882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de apresentação com crianças brincando (ilustração de desenho, widescreen)</Template>
  <TotalTime>0</TotalTime>
  <Words>860</Words>
  <Application>Microsoft Office PowerPoint</Application>
  <PresentationFormat>Widescreen</PresentationFormat>
  <Paragraphs>176</Paragraphs>
  <Slides>28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8" baseType="lpstr">
      <vt:lpstr>Algerian</vt:lpstr>
      <vt:lpstr>Arial</vt:lpstr>
      <vt:lpstr>Constantia</vt:lpstr>
      <vt:lpstr>Euphemia</vt:lpstr>
      <vt:lpstr>Lucida Handwriting</vt:lpstr>
      <vt:lpstr>Showcard Gothic</vt:lpstr>
      <vt:lpstr>StarSymbol</vt:lpstr>
      <vt:lpstr>Times New Roman</vt:lpstr>
      <vt:lpstr>Wingdings</vt:lpstr>
      <vt:lpstr>ChildrenHappy_16x9_TP103461882</vt:lpstr>
      <vt:lpstr>O BebÊ é nosso !!!</vt:lpstr>
      <vt:lpstr>Apresentação do PowerPoint</vt:lpstr>
      <vt:lpstr>Apresentação do PowerPoint</vt:lpstr>
      <vt:lpstr>                  Mortalidade Infantil &lt; 1ano 2010-2015</vt:lpstr>
      <vt:lpstr>                  Mortalidade Infantil &lt; 1ano 2010-2015</vt:lpstr>
      <vt:lpstr>Apresentação do PowerPoint</vt:lpstr>
      <vt:lpstr>CUIDADO</vt:lpstr>
      <vt:lpstr>Apresentação do PowerPoint</vt:lpstr>
      <vt:lpstr>Apresentação do PowerPoint</vt:lpstr>
      <vt:lpstr>Apresentação do PowerPoint</vt:lpstr>
      <vt:lpstr>Quais são os PILARES de um Cuidado Adequado (PROMOÇÃO) de SAÚDE ?</vt:lpstr>
      <vt:lpstr>Apresentação do PowerPoint</vt:lpstr>
      <vt:lpstr>Breve Perfil Materno</vt:lpstr>
      <vt:lpstr>Evolução do Cuidar </vt:lpstr>
      <vt:lpstr>Apresentação do PowerPoint</vt:lpstr>
      <vt:lpstr>Attentive care  X Therapeutic care</vt:lpstr>
      <vt:lpstr>Apresentação do PowerPoint</vt:lpstr>
      <vt:lpstr>Mãe do bairro Nossa Senhora das Graças</vt:lpstr>
      <vt:lpstr>Apresentação do PowerPoint</vt:lpstr>
      <vt:lpstr>PROGRAMA NASCER ITAJAIENSE</vt:lpstr>
      <vt:lpstr>PROGRAMA NASCER ITAJAIENSE</vt:lpstr>
      <vt:lpstr>APOIO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2015-10-20T17:26:05Z</dcterms:created>
  <dcterms:modified xsi:type="dcterms:W3CDTF">2016-08-16T13:22:47Z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