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1" r:id="rId2"/>
    <p:sldId id="349" r:id="rId3"/>
    <p:sldId id="350" r:id="rId4"/>
    <p:sldId id="260" r:id="rId5"/>
    <p:sldId id="358" r:id="rId6"/>
    <p:sldId id="263" r:id="rId7"/>
    <p:sldId id="264" r:id="rId8"/>
    <p:sldId id="265" r:id="rId9"/>
    <p:sldId id="360" r:id="rId10"/>
    <p:sldId id="267" r:id="rId11"/>
    <p:sldId id="268" r:id="rId12"/>
    <p:sldId id="351" r:id="rId13"/>
    <p:sldId id="273" r:id="rId14"/>
    <p:sldId id="367" r:id="rId15"/>
    <p:sldId id="355" r:id="rId16"/>
    <p:sldId id="368" r:id="rId17"/>
    <p:sldId id="369" r:id="rId18"/>
    <p:sldId id="356" r:id="rId19"/>
    <p:sldId id="375" r:id="rId20"/>
    <p:sldId id="362" r:id="rId21"/>
    <p:sldId id="376" r:id="rId22"/>
    <p:sldId id="373" r:id="rId23"/>
    <p:sldId id="374" r:id="rId24"/>
    <p:sldId id="370" r:id="rId25"/>
    <p:sldId id="305" r:id="rId26"/>
    <p:sldId id="336" r:id="rId27"/>
    <p:sldId id="338" r:id="rId28"/>
  </p:sldIdLst>
  <p:sldSz cx="9144000" cy="6858000" type="screen4x3"/>
  <p:notesSz cx="6669088" cy="9928225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ll\Desktop\12_SAUDE_BRASIL\monitoramento\monitora-figura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103119855369599"/>
          <c:y val="0.12152209508995801"/>
          <c:w val="0.89754897520926802"/>
          <c:h val="0.82730712063407708"/>
        </c:manualLayout>
      </c:layout>
      <c:barChart>
        <c:barDir val="col"/>
        <c:grouping val="clustered"/>
        <c:ser>
          <c:idx val="0"/>
          <c:order val="0"/>
          <c:tx>
            <c:strRef>
              <c:f>'Fig 10'!$A$4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'Fig 10'!$B$3:$M$3</c:f>
              <c:strCache>
                <c:ptCount val="12"/>
                <c:pt idx="0">
                  <c:v>&lt; 01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20-29</c:v>
                </c:pt>
                <c:pt idx="6">
                  <c:v>30-39</c:v>
                </c:pt>
                <c:pt idx="7">
                  <c:v>40-49</c:v>
                </c:pt>
                <c:pt idx="8">
                  <c:v>50-59</c:v>
                </c:pt>
                <c:pt idx="9">
                  <c:v>60-69</c:v>
                </c:pt>
                <c:pt idx="10">
                  <c:v>70-79</c:v>
                </c:pt>
                <c:pt idx="11">
                  <c:v>≥ 80</c:v>
                </c:pt>
              </c:strCache>
            </c:strRef>
          </c:cat>
          <c:val>
            <c:numRef>
              <c:f>'Fig 10'!$B$4:$M$4</c:f>
              <c:numCache>
                <c:formatCode>0.0</c:formatCode>
                <c:ptCount val="12"/>
                <c:pt idx="0">
                  <c:v>1.3829166633670951</c:v>
                </c:pt>
                <c:pt idx="1">
                  <c:v>0.90601850751994384</c:v>
                </c:pt>
                <c:pt idx="2">
                  <c:v>0.21178853526274699</c:v>
                </c:pt>
                <c:pt idx="3">
                  <c:v>0.30734414361145707</c:v>
                </c:pt>
                <c:pt idx="4">
                  <c:v>1.3153414265238101</c:v>
                </c:pt>
                <c:pt idx="5">
                  <c:v>3.9901945515705606</c:v>
                </c:pt>
                <c:pt idx="6">
                  <c:v>3.935289671635382</c:v>
                </c:pt>
                <c:pt idx="7">
                  <c:v>5.4249364942354266</c:v>
                </c:pt>
                <c:pt idx="8">
                  <c:v>7.879114236465786</c:v>
                </c:pt>
                <c:pt idx="9">
                  <c:v>9.4487426870483446</c:v>
                </c:pt>
                <c:pt idx="10">
                  <c:v>11.015115559814221</c:v>
                </c:pt>
                <c:pt idx="11">
                  <c:v>11.320787920222513</c:v>
                </c:pt>
              </c:numCache>
            </c:numRef>
          </c:val>
        </c:ser>
        <c:ser>
          <c:idx val="1"/>
          <c:order val="1"/>
          <c:tx>
            <c:strRef>
              <c:f>'Fig 10'!$A$5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'Fig 10'!$B$3:$M$3</c:f>
              <c:strCache>
                <c:ptCount val="12"/>
                <c:pt idx="0">
                  <c:v>&lt; 01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20-29</c:v>
                </c:pt>
                <c:pt idx="6">
                  <c:v>30-39</c:v>
                </c:pt>
                <c:pt idx="7">
                  <c:v>40-49</c:v>
                </c:pt>
                <c:pt idx="8">
                  <c:v>50-59</c:v>
                </c:pt>
                <c:pt idx="9">
                  <c:v>60-69</c:v>
                </c:pt>
                <c:pt idx="10">
                  <c:v>70-79</c:v>
                </c:pt>
                <c:pt idx="11">
                  <c:v>≥ 80</c:v>
                </c:pt>
              </c:strCache>
            </c:strRef>
          </c:cat>
          <c:val>
            <c:numRef>
              <c:f>'Fig 10'!$B$5:$M$5</c:f>
              <c:numCache>
                <c:formatCode>0.0</c:formatCode>
                <c:ptCount val="12"/>
                <c:pt idx="0">
                  <c:v>1.064221991692117</c:v>
                </c:pt>
                <c:pt idx="1">
                  <c:v>0.75450215616039007</c:v>
                </c:pt>
                <c:pt idx="2">
                  <c:v>0.15424399763838603</c:v>
                </c:pt>
                <c:pt idx="3">
                  <c:v>0.19595058912760202</c:v>
                </c:pt>
                <c:pt idx="4">
                  <c:v>0.35195435855878199</c:v>
                </c:pt>
                <c:pt idx="5">
                  <c:v>0.98987163344657725</c:v>
                </c:pt>
                <c:pt idx="6">
                  <c:v>1.5203548403842999</c:v>
                </c:pt>
                <c:pt idx="7">
                  <c:v>2.7928458237535612</c:v>
                </c:pt>
                <c:pt idx="8">
                  <c:v>4.5856133376623722</c:v>
                </c:pt>
                <c:pt idx="9">
                  <c:v>6.4311740053549924</c:v>
                </c:pt>
                <c:pt idx="10">
                  <c:v>9.2996020276090707</c:v>
                </c:pt>
                <c:pt idx="11">
                  <c:v>14.722074841334559</c:v>
                </c:pt>
              </c:numCache>
            </c:numRef>
          </c:val>
        </c:ser>
        <c:dLbls/>
        <c:axId val="74795264"/>
        <c:axId val="75617792"/>
      </c:barChart>
      <c:catAx>
        <c:axId val="74795264"/>
        <c:scaling>
          <c:orientation val="minMax"/>
        </c:scaling>
        <c:axPos val="b"/>
        <c:numFmt formatCode="General" sourceLinked="1"/>
        <c:tickLblPos val="nextTo"/>
        <c:crossAx val="75617792"/>
        <c:crosses val="autoZero"/>
        <c:auto val="1"/>
        <c:lblAlgn val="ctr"/>
        <c:lblOffset val="100"/>
      </c:catAx>
      <c:valAx>
        <c:axId val="75617792"/>
        <c:scaling>
          <c:orientation val="minMax"/>
          <c:max val="1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Óbitos (%)</a:t>
                </a:r>
              </a:p>
            </c:rich>
          </c:tx>
        </c:title>
        <c:numFmt formatCode="0" sourceLinked="0"/>
        <c:tickLblPos val="nextTo"/>
        <c:crossAx val="74795264"/>
        <c:crosses val="autoZero"/>
        <c:crossBetween val="between"/>
        <c:majorUnit val="1"/>
      </c:valAx>
    </c:plotArea>
    <c:legend>
      <c:legendPos val="l"/>
      <c:layout>
        <c:manualLayout>
          <c:xMode val="edge"/>
          <c:yMode val="edge"/>
          <c:x val="0.3265306122449001"/>
          <c:y val="4.0038200853373014E-2"/>
          <c:w val="0.3179828495464061"/>
          <c:h val="4.4242977894423011E-2"/>
        </c:manualLayout>
      </c:layout>
      <c:overlay val="1"/>
    </c:legend>
    <c:plotVisOnly val="1"/>
    <c:dispBlanksAs val="gap"/>
  </c:chart>
  <c:spPr>
    <a:ln>
      <a:solidFill>
        <a:schemeClr val="bg1"/>
      </a:solidFill>
    </a:ln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E5D59-4CBD-475B-8F0E-EAE10349EBAC}" type="doc">
      <dgm:prSet loTypeId="urn:microsoft.com/office/officeart/2005/8/layout/orgChart1" loCatId="hierarchy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3262AD58-BB85-4986-A69D-D9B2CFC3963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4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Departamento de Ações </a:t>
          </a:r>
        </a:p>
        <a:p>
          <a:r>
            <a:rPr lang="pt-BR" sz="14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Programáticas Estratégicas - DAPES </a:t>
          </a:r>
          <a:endParaRPr lang="pt-BR" sz="14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6D3256F4-DB57-4A03-AFD2-37288D45F4EC}" type="parTrans" cxnId="{0CFCBF31-B2E4-4FBC-ADFC-8EEF161AD003}">
      <dgm:prSet/>
      <dgm:spPr/>
      <dgm:t>
        <a:bodyPr/>
        <a:lstStyle/>
        <a:p>
          <a:endParaRPr lang="pt-BR"/>
        </a:p>
      </dgm:t>
    </dgm:pt>
    <dgm:pt modelId="{47603A8D-9B9A-45DA-BD5A-3DD23E6D7D06}" type="sibTrans" cxnId="{0CFCBF31-B2E4-4FBC-ADFC-8EEF161AD003}">
      <dgm:prSet/>
      <dgm:spPr/>
      <dgm:t>
        <a:bodyPr/>
        <a:lstStyle/>
        <a:p>
          <a:endParaRPr lang="pt-BR"/>
        </a:p>
      </dgm:t>
    </dgm:pt>
    <dgm:pt modelId="{2C787FBF-BAB2-43DC-953D-80ABB24D7D09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200" b="1" u="sng" dirty="0" smtClean="0">
              <a:solidFill>
                <a:schemeClr val="tx1"/>
              </a:solidFill>
              <a:latin typeface="+mn-lt"/>
              <a:cs typeface="Arial" pitchFamily="34" charset="0"/>
            </a:rPr>
            <a:t>Saúde </a:t>
          </a:r>
        </a:p>
        <a:p>
          <a:r>
            <a:rPr lang="pt-BR" sz="1200" b="1" u="sng" dirty="0" smtClean="0">
              <a:solidFill>
                <a:schemeClr val="tx1"/>
              </a:solidFill>
              <a:latin typeface="+mn-lt"/>
              <a:cs typeface="Arial" pitchFamily="34" charset="0"/>
            </a:rPr>
            <a:t>do </a:t>
          </a:r>
        </a:p>
        <a:p>
          <a:r>
            <a:rPr lang="pt-BR" sz="1200" b="1" u="sng" dirty="0" smtClean="0">
              <a:solidFill>
                <a:schemeClr val="tx1"/>
              </a:solidFill>
              <a:latin typeface="+mn-lt"/>
              <a:cs typeface="Arial" pitchFamily="34" charset="0"/>
            </a:rPr>
            <a:t>Homem</a:t>
          </a:r>
          <a:endParaRPr lang="pt-BR" sz="1200" b="1" u="sng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2BAF411B-6216-4A31-BF50-219EE3183EE4}" type="parTrans" cxnId="{76781FBA-C277-4E4C-8598-48D0CB62058F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6C8C8BD2-B24D-4611-A70F-5FB1284E730E}" type="sibTrans" cxnId="{76781FBA-C277-4E4C-8598-48D0CB62058F}">
      <dgm:prSet/>
      <dgm:spPr/>
      <dgm:t>
        <a:bodyPr/>
        <a:lstStyle/>
        <a:p>
          <a:endParaRPr lang="pt-BR"/>
        </a:p>
      </dgm:t>
    </dgm:pt>
    <dgm:pt modelId="{FDE6309D-8CE6-4175-8679-3EA1E8342DE5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Saúde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 da 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Mulher</a:t>
          </a:r>
          <a:endParaRPr lang="pt-BR" sz="12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9469C5CB-F9CE-4FB1-BC71-67543AE857F0}" type="parTrans" cxnId="{40A31FDF-D74D-43AE-8859-6F44B663811D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0CB51C35-56C8-4408-8100-FA6AE2D02AD0}" type="sibTrans" cxnId="{40A31FDF-D74D-43AE-8859-6F44B663811D}">
      <dgm:prSet/>
      <dgm:spPr/>
      <dgm:t>
        <a:bodyPr/>
        <a:lstStyle/>
        <a:p>
          <a:endParaRPr lang="pt-BR"/>
        </a:p>
      </dgm:t>
    </dgm:pt>
    <dgm:pt modelId="{A240DEDF-3E92-414D-902F-84ED7900A8C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Saúde 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Mental</a:t>
          </a:r>
          <a:endParaRPr lang="pt-BR" sz="12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7E026DC2-18DA-4925-9184-743FA59DC1C1}" type="parTrans" cxnId="{FF09752B-8230-4CCC-9FBC-FA55A008C702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60B34EE9-8C16-4D3F-8474-6070850F3D6D}" type="sibTrans" cxnId="{FF09752B-8230-4CCC-9FBC-FA55A008C702}">
      <dgm:prSet/>
      <dgm:spPr/>
      <dgm:t>
        <a:bodyPr/>
        <a:lstStyle/>
        <a:p>
          <a:endParaRPr lang="pt-BR"/>
        </a:p>
      </dgm:t>
    </dgm:pt>
    <dgm:pt modelId="{C122A022-DDC6-4C5C-BF39-F1B92BFFD694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Saúde 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do 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Idoso</a:t>
          </a:r>
          <a:endParaRPr lang="pt-BR" sz="12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B4A3B4DD-CF0F-4AF4-8B04-B7D078A4BAA0}" type="parTrans" cxnId="{73D28D87-00FF-40AF-96AB-3E7C163E6C7C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5E96E88F-93EB-4F42-9153-F378E61814FB}" type="sibTrans" cxnId="{73D28D87-00FF-40AF-96AB-3E7C163E6C7C}">
      <dgm:prSet/>
      <dgm:spPr/>
      <dgm:t>
        <a:bodyPr/>
        <a:lstStyle/>
        <a:p>
          <a:endParaRPr lang="pt-BR"/>
        </a:p>
      </dgm:t>
    </dgm:pt>
    <dgm:pt modelId="{3C4FED23-09CE-4FE5-B8CB-EF7CCDCA8910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Saúde 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da 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Criança</a:t>
          </a:r>
          <a:endParaRPr lang="pt-BR" sz="12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58D0FD58-FBC0-486B-80E9-6857FDD90FAC}" type="parTrans" cxnId="{DEC3BE98-0372-4869-B0D4-2081FE35B2BC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A2D9C927-DE13-4926-82E0-BF67BFB08391}" type="sibTrans" cxnId="{DEC3BE98-0372-4869-B0D4-2081FE35B2BC}">
      <dgm:prSet/>
      <dgm:spPr/>
      <dgm:t>
        <a:bodyPr/>
        <a:lstStyle/>
        <a:p>
          <a:endParaRPr lang="pt-BR"/>
        </a:p>
      </dgm:t>
    </dgm:pt>
    <dgm:pt modelId="{A7D92918-F326-4214-A50D-91B6757A1C4D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Saúde 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do 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Adolescente e do 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Jovem</a:t>
          </a:r>
          <a:endParaRPr lang="pt-BR" sz="12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30C870A0-0FD4-4607-B22A-BF5EFA8DAAA1}" type="parTrans" cxnId="{91213742-A047-4A1A-8490-56024D57E6AB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F8CC5CE4-68DC-4E6F-BDDF-E0600D89D985}" type="sibTrans" cxnId="{91213742-A047-4A1A-8490-56024D57E6AB}">
      <dgm:prSet/>
      <dgm:spPr/>
      <dgm:t>
        <a:bodyPr/>
        <a:lstStyle/>
        <a:p>
          <a:endParaRPr lang="pt-BR"/>
        </a:p>
      </dgm:t>
    </dgm:pt>
    <dgm:pt modelId="{4528C52F-FFDB-4312-BF80-EE773682F04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Saúde 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no 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Sistema Penitenciário</a:t>
          </a:r>
          <a:endParaRPr lang="pt-BR" sz="12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16EC4AF7-BB15-488B-8B4D-51F75FEA89D6}" type="parTrans" cxnId="{C24A7F2A-B8AF-40FC-BE1E-3D78CA481D7D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9AE94EB2-3325-4842-B4CD-39B739B7CE3D}" type="sibTrans" cxnId="{C24A7F2A-B8AF-40FC-BE1E-3D78CA481D7D}">
      <dgm:prSet/>
      <dgm:spPr/>
      <dgm:t>
        <a:bodyPr/>
        <a:lstStyle/>
        <a:p>
          <a:endParaRPr lang="pt-BR"/>
        </a:p>
      </dgm:t>
    </dgm:pt>
    <dgm:pt modelId="{FAB39C41-D77B-4DC6-AE24-D113BB488FD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Saúde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 da Pessoa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 com 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Deficiência</a:t>
          </a:r>
          <a:endParaRPr lang="pt-BR" sz="12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EE0B1E2-B510-4CA4-B5E3-7BD5AA86CEB8}" type="parTrans" cxnId="{2F48D42D-D4B8-4B22-8111-38A89FCBED50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3F92CBA1-148F-46F5-A770-6E8A4F232029}" type="sibTrans" cxnId="{2F48D42D-D4B8-4B22-8111-38A89FCBED50}">
      <dgm:prSet/>
      <dgm:spPr/>
      <dgm:t>
        <a:bodyPr/>
        <a:lstStyle/>
        <a:p>
          <a:endParaRPr lang="pt-BR"/>
        </a:p>
      </dgm:t>
    </dgm:pt>
    <dgm:pt modelId="{6A134F02-AAA4-4496-AD69-960008F9192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Política 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Nacional 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de </a:t>
          </a:r>
        </a:p>
        <a:p>
          <a:r>
            <a:rPr lang="pt-BR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Humanização</a:t>
          </a:r>
          <a:endParaRPr lang="pt-BR" sz="12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17DFC53-DC4F-4F97-A7DF-A90166993100}" type="parTrans" cxnId="{3198AD53-ED87-44BA-96DA-6E3F6AB21BFC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4B152FDC-909F-43E8-A357-15EF7F0B0378}" type="sibTrans" cxnId="{3198AD53-ED87-44BA-96DA-6E3F6AB21BFC}">
      <dgm:prSet/>
      <dgm:spPr/>
      <dgm:t>
        <a:bodyPr/>
        <a:lstStyle/>
        <a:p>
          <a:endParaRPr lang="pt-BR"/>
        </a:p>
      </dgm:t>
    </dgm:pt>
    <dgm:pt modelId="{D0F08186-514C-4C8F-B276-63EE4A3B5694}" type="pres">
      <dgm:prSet presAssocID="{169E5D59-4CBD-475B-8F0E-EAE10349EB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4CE206A-50B5-4C73-BE85-5742E4702DC1}" type="pres">
      <dgm:prSet presAssocID="{3262AD58-BB85-4986-A69D-D9B2CFC39634}" presName="hierRoot1" presStyleCnt="0">
        <dgm:presLayoutVars>
          <dgm:hierBranch val="init"/>
        </dgm:presLayoutVars>
      </dgm:prSet>
      <dgm:spPr/>
    </dgm:pt>
    <dgm:pt modelId="{EC3692BA-3023-42FA-83E2-B5115CFA7C8B}" type="pres">
      <dgm:prSet presAssocID="{3262AD58-BB85-4986-A69D-D9B2CFC39634}" presName="rootComposite1" presStyleCnt="0"/>
      <dgm:spPr/>
    </dgm:pt>
    <dgm:pt modelId="{B58450A5-C00D-4CAD-8295-E80CCF4DE388}" type="pres">
      <dgm:prSet presAssocID="{3262AD58-BB85-4986-A69D-D9B2CFC39634}" presName="rootText1" presStyleLbl="node0" presStyleIdx="0" presStyleCnt="1" custScaleX="463013" custScaleY="296157" custLinFactY="-83813" custLinFactNeighborX="-8128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B93B07C-50C2-4809-B20E-E7FDD4AA46B6}" type="pres">
      <dgm:prSet presAssocID="{3262AD58-BB85-4986-A69D-D9B2CFC39634}" presName="rootConnector1" presStyleLbl="node1" presStyleIdx="0" presStyleCnt="0"/>
      <dgm:spPr/>
      <dgm:t>
        <a:bodyPr/>
        <a:lstStyle/>
        <a:p>
          <a:endParaRPr lang="pt-BR"/>
        </a:p>
      </dgm:t>
    </dgm:pt>
    <dgm:pt modelId="{EB19F094-DC86-4879-8E38-57684A639C5F}" type="pres">
      <dgm:prSet presAssocID="{3262AD58-BB85-4986-A69D-D9B2CFC39634}" presName="hierChild2" presStyleCnt="0"/>
      <dgm:spPr/>
    </dgm:pt>
    <dgm:pt modelId="{FFB11533-5591-45DC-965E-ABB487D0965A}" type="pres">
      <dgm:prSet presAssocID="{2BAF411B-6216-4A31-BF50-219EE3183EE4}" presName="Name37" presStyleLbl="parChTrans1D2" presStyleIdx="0" presStyleCnt="9"/>
      <dgm:spPr/>
      <dgm:t>
        <a:bodyPr/>
        <a:lstStyle/>
        <a:p>
          <a:endParaRPr lang="pt-BR"/>
        </a:p>
      </dgm:t>
    </dgm:pt>
    <dgm:pt modelId="{9E471431-6EEB-4C18-955A-4C0901947887}" type="pres">
      <dgm:prSet presAssocID="{2C787FBF-BAB2-43DC-953D-80ABB24D7D09}" presName="hierRoot2" presStyleCnt="0">
        <dgm:presLayoutVars>
          <dgm:hierBranch val="init"/>
        </dgm:presLayoutVars>
      </dgm:prSet>
      <dgm:spPr/>
    </dgm:pt>
    <dgm:pt modelId="{1AD8AA3F-8EE4-4C43-8D81-1D8D5C1DB2F0}" type="pres">
      <dgm:prSet presAssocID="{2C787FBF-BAB2-43DC-953D-80ABB24D7D09}" presName="rootComposite" presStyleCnt="0"/>
      <dgm:spPr/>
    </dgm:pt>
    <dgm:pt modelId="{A9923225-C51E-4333-A706-0D0909282A7B}" type="pres">
      <dgm:prSet presAssocID="{2C787FBF-BAB2-43DC-953D-80ABB24D7D09}" presName="rootText" presStyleLbl="node2" presStyleIdx="0" presStyleCnt="9" custScaleX="109213" custScaleY="4216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AB1164-0DBA-476C-92E4-5ADBAFDD2316}" type="pres">
      <dgm:prSet presAssocID="{2C787FBF-BAB2-43DC-953D-80ABB24D7D09}" presName="rootConnector" presStyleLbl="node2" presStyleIdx="0" presStyleCnt="9"/>
      <dgm:spPr/>
      <dgm:t>
        <a:bodyPr/>
        <a:lstStyle/>
        <a:p>
          <a:endParaRPr lang="pt-BR"/>
        </a:p>
      </dgm:t>
    </dgm:pt>
    <dgm:pt modelId="{17CB42C5-54DE-4A22-B8AE-DDE0B17899DA}" type="pres">
      <dgm:prSet presAssocID="{2C787FBF-BAB2-43DC-953D-80ABB24D7D09}" presName="hierChild4" presStyleCnt="0"/>
      <dgm:spPr/>
    </dgm:pt>
    <dgm:pt modelId="{9CF5C1BD-481C-4CC2-A452-C3B434B76BE4}" type="pres">
      <dgm:prSet presAssocID="{2C787FBF-BAB2-43DC-953D-80ABB24D7D09}" presName="hierChild5" presStyleCnt="0"/>
      <dgm:spPr/>
    </dgm:pt>
    <dgm:pt modelId="{52DE8D72-060F-47A4-96AB-D3C04244B36D}" type="pres">
      <dgm:prSet presAssocID="{9469C5CB-F9CE-4FB1-BC71-67543AE857F0}" presName="Name37" presStyleLbl="parChTrans1D2" presStyleIdx="1" presStyleCnt="9"/>
      <dgm:spPr/>
      <dgm:t>
        <a:bodyPr/>
        <a:lstStyle/>
        <a:p>
          <a:endParaRPr lang="pt-BR"/>
        </a:p>
      </dgm:t>
    </dgm:pt>
    <dgm:pt modelId="{6CCF7DFC-9140-4CD7-B071-A8FD6EA57E56}" type="pres">
      <dgm:prSet presAssocID="{FDE6309D-8CE6-4175-8679-3EA1E8342DE5}" presName="hierRoot2" presStyleCnt="0">
        <dgm:presLayoutVars>
          <dgm:hierBranch val="init"/>
        </dgm:presLayoutVars>
      </dgm:prSet>
      <dgm:spPr/>
    </dgm:pt>
    <dgm:pt modelId="{8305820E-94D4-4A48-B624-414C9976B681}" type="pres">
      <dgm:prSet presAssocID="{FDE6309D-8CE6-4175-8679-3EA1E8342DE5}" presName="rootComposite" presStyleCnt="0"/>
      <dgm:spPr/>
    </dgm:pt>
    <dgm:pt modelId="{22C9574C-8D63-44DB-9B53-C0F1E0E3DED0}" type="pres">
      <dgm:prSet presAssocID="{FDE6309D-8CE6-4175-8679-3EA1E8342DE5}" presName="rootText" presStyleLbl="node2" presStyleIdx="1" presStyleCnt="9" custScaleY="4216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3FD1B56-B8C4-4438-9B55-267C732FAE11}" type="pres">
      <dgm:prSet presAssocID="{FDE6309D-8CE6-4175-8679-3EA1E8342DE5}" presName="rootConnector" presStyleLbl="node2" presStyleIdx="1" presStyleCnt="9"/>
      <dgm:spPr/>
      <dgm:t>
        <a:bodyPr/>
        <a:lstStyle/>
        <a:p>
          <a:endParaRPr lang="pt-BR"/>
        </a:p>
      </dgm:t>
    </dgm:pt>
    <dgm:pt modelId="{3AAC90B2-F4A2-4521-AF3D-9AF7BF7F161B}" type="pres">
      <dgm:prSet presAssocID="{FDE6309D-8CE6-4175-8679-3EA1E8342DE5}" presName="hierChild4" presStyleCnt="0"/>
      <dgm:spPr/>
    </dgm:pt>
    <dgm:pt modelId="{08FF783C-307F-4696-ACC5-C3E60CB515D2}" type="pres">
      <dgm:prSet presAssocID="{FDE6309D-8CE6-4175-8679-3EA1E8342DE5}" presName="hierChild5" presStyleCnt="0"/>
      <dgm:spPr/>
    </dgm:pt>
    <dgm:pt modelId="{50672D3C-F502-4069-87D9-801B3BEBFDE7}" type="pres">
      <dgm:prSet presAssocID="{7E026DC2-18DA-4925-9184-743FA59DC1C1}" presName="Name37" presStyleLbl="parChTrans1D2" presStyleIdx="2" presStyleCnt="9"/>
      <dgm:spPr/>
      <dgm:t>
        <a:bodyPr/>
        <a:lstStyle/>
        <a:p>
          <a:endParaRPr lang="pt-BR"/>
        </a:p>
      </dgm:t>
    </dgm:pt>
    <dgm:pt modelId="{97BA6E1C-E406-4778-8544-795C8C40069A}" type="pres">
      <dgm:prSet presAssocID="{A240DEDF-3E92-414D-902F-84ED7900A8C3}" presName="hierRoot2" presStyleCnt="0">
        <dgm:presLayoutVars>
          <dgm:hierBranch val="init"/>
        </dgm:presLayoutVars>
      </dgm:prSet>
      <dgm:spPr/>
    </dgm:pt>
    <dgm:pt modelId="{D4FEB6BA-6C90-4DF6-8141-AC2DDFAD9653}" type="pres">
      <dgm:prSet presAssocID="{A240DEDF-3E92-414D-902F-84ED7900A8C3}" presName="rootComposite" presStyleCnt="0"/>
      <dgm:spPr/>
    </dgm:pt>
    <dgm:pt modelId="{2D8BB989-DFF3-4A2A-BA20-0F5BBC654219}" type="pres">
      <dgm:prSet presAssocID="{A240DEDF-3E92-414D-902F-84ED7900A8C3}" presName="rootText" presStyleLbl="node2" presStyleIdx="2" presStyleCnt="9" custScaleY="4216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6EF16EF-ED11-4B38-BDCE-C2614BAAF216}" type="pres">
      <dgm:prSet presAssocID="{A240DEDF-3E92-414D-902F-84ED7900A8C3}" presName="rootConnector" presStyleLbl="node2" presStyleIdx="2" presStyleCnt="9"/>
      <dgm:spPr/>
      <dgm:t>
        <a:bodyPr/>
        <a:lstStyle/>
        <a:p>
          <a:endParaRPr lang="pt-BR"/>
        </a:p>
      </dgm:t>
    </dgm:pt>
    <dgm:pt modelId="{AB0E480D-A9AA-4B08-B1B7-D7893E32114A}" type="pres">
      <dgm:prSet presAssocID="{A240DEDF-3E92-414D-902F-84ED7900A8C3}" presName="hierChild4" presStyleCnt="0"/>
      <dgm:spPr/>
    </dgm:pt>
    <dgm:pt modelId="{C7AD4FAD-27AE-4736-9C71-E1A09CDE48EF}" type="pres">
      <dgm:prSet presAssocID="{A240DEDF-3E92-414D-902F-84ED7900A8C3}" presName="hierChild5" presStyleCnt="0"/>
      <dgm:spPr/>
    </dgm:pt>
    <dgm:pt modelId="{4F0B5226-1674-4E4F-AA25-FEE30DCF3160}" type="pres">
      <dgm:prSet presAssocID="{B4A3B4DD-CF0F-4AF4-8B04-B7D078A4BAA0}" presName="Name37" presStyleLbl="parChTrans1D2" presStyleIdx="3" presStyleCnt="9"/>
      <dgm:spPr/>
      <dgm:t>
        <a:bodyPr/>
        <a:lstStyle/>
        <a:p>
          <a:endParaRPr lang="pt-BR"/>
        </a:p>
      </dgm:t>
    </dgm:pt>
    <dgm:pt modelId="{CAB22AD1-2204-4FC1-B1F6-8D32979E299F}" type="pres">
      <dgm:prSet presAssocID="{C122A022-DDC6-4C5C-BF39-F1B92BFFD694}" presName="hierRoot2" presStyleCnt="0">
        <dgm:presLayoutVars>
          <dgm:hierBranch val="init"/>
        </dgm:presLayoutVars>
      </dgm:prSet>
      <dgm:spPr/>
    </dgm:pt>
    <dgm:pt modelId="{4F4E7928-91CB-4692-AE8D-16765230817E}" type="pres">
      <dgm:prSet presAssocID="{C122A022-DDC6-4C5C-BF39-F1B92BFFD694}" presName="rootComposite" presStyleCnt="0"/>
      <dgm:spPr/>
    </dgm:pt>
    <dgm:pt modelId="{E439C349-A399-4341-A0E3-86EF8E3AACAB}" type="pres">
      <dgm:prSet presAssocID="{C122A022-DDC6-4C5C-BF39-F1B92BFFD694}" presName="rootText" presStyleLbl="node2" presStyleIdx="3" presStyleCnt="9" custScaleY="425274" custLinFactNeighborX="-3244" custLinFactNeighborY="-276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D7BF0C9-2E8C-45EE-9B53-BE7249754B6F}" type="pres">
      <dgm:prSet presAssocID="{C122A022-DDC6-4C5C-BF39-F1B92BFFD694}" presName="rootConnector" presStyleLbl="node2" presStyleIdx="3" presStyleCnt="9"/>
      <dgm:spPr/>
      <dgm:t>
        <a:bodyPr/>
        <a:lstStyle/>
        <a:p>
          <a:endParaRPr lang="pt-BR"/>
        </a:p>
      </dgm:t>
    </dgm:pt>
    <dgm:pt modelId="{2BEEB33F-2965-4314-86E2-6E54DABCB8DE}" type="pres">
      <dgm:prSet presAssocID="{C122A022-DDC6-4C5C-BF39-F1B92BFFD694}" presName="hierChild4" presStyleCnt="0"/>
      <dgm:spPr/>
    </dgm:pt>
    <dgm:pt modelId="{C2123295-487F-4BA7-8309-CBA79C7ADC35}" type="pres">
      <dgm:prSet presAssocID="{C122A022-DDC6-4C5C-BF39-F1B92BFFD694}" presName="hierChild5" presStyleCnt="0"/>
      <dgm:spPr/>
    </dgm:pt>
    <dgm:pt modelId="{CA915174-4C89-43C0-B3C8-88647AF02963}" type="pres">
      <dgm:prSet presAssocID="{58D0FD58-FBC0-486B-80E9-6857FDD90FAC}" presName="Name37" presStyleLbl="parChTrans1D2" presStyleIdx="4" presStyleCnt="9"/>
      <dgm:spPr/>
      <dgm:t>
        <a:bodyPr/>
        <a:lstStyle/>
        <a:p>
          <a:endParaRPr lang="pt-BR"/>
        </a:p>
      </dgm:t>
    </dgm:pt>
    <dgm:pt modelId="{5138E838-D050-4CFB-8614-F108ADB55B6C}" type="pres">
      <dgm:prSet presAssocID="{3C4FED23-09CE-4FE5-B8CB-EF7CCDCA8910}" presName="hierRoot2" presStyleCnt="0">
        <dgm:presLayoutVars>
          <dgm:hierBranch val="init"/>
        </dgm:presLayoutVars>
      </dgm:prSet>
      <dgm:spPr/>
    </dgm:pt>
    <dgm:pt modelId="{D262CBC7-43A2-4029-ADC6-0BBBD780FCAA}" type="pres">
      <dgm:prSet presAssocID="{3C4FED23-09CE-4FE5-B8CB-EF7CCDCA8910}" presName="rootComposite" presStyleCnt="0"/>
      <dgm:spPr/>
    </dgm:pt>
    <dgm:pt modelId="{481023C2-06E5-4F31-A4B0-2EAAA2C0E26E}" type="pres">
      <dgm:prSet presAssocID="{3C4FED23-09CE-4FE5-B8CB-EF7CCDCA8910}" presName="rootText" presStyleLbl="node2" presStyleIdx="4" presStyleCnt="9" custScaleY="42887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D0CC27E-5F95-45FA-8A60-1D3C188B7B37}" type="pres">
      <dgm:prSet presAssocID="{3C4FED23-09CE-4FE5-B8CB-EF7CCDCA8910}" presName="rootConnector" presStyleLbl="node2" presStyleIdx="4" presStyleCnt="9"/>
      <dgm:spPr/>
      <dgm:t>
        <a:bodyPr/>
        <a:lstStyle/>
        <a:p>
          <a:endParaRPr lang="pt-BR"/>
        </a:p>
      </dgm:t>
    </dgm:pt>
    <dgm:pt modelId="{00B80028-441E-407E-A7FD-7CBCCB08D07D}" type="pres">
      <dgm:prSet presAssocID="{3C4FED23-09CE-4FE5-B8CB-EF7CCDCA8910}" presName="hierChild4" presStyleCnt="0"/>
      <dgm:spPr/>
    </dgm:pt>
    <dgm:pt modelId="{06B6E8BC-3939-4C5E-8634-BB7792D376B0}" type="pres">
      <dgm:prSet presAssocID="{3C4FED23-09CE-4FE5-B8CB-EF7CCDCA8910}" presName="hierChild5" presStyleCnt="0"/>
      <dgm:spPr/>
    </dgm:pt>
    <dgm:pt modelId="{6B263531-B9C2-41BA-8730-EE3F922BD266}" type="pres">
      <dgm:prSet presAssocID="{30C870A0-0FD4-4607-B22A-BF5EFA8DAAA1}" presName="Name37" presStyleLbl="parChTrans1D2" presStyleIdx="5" presStyleCnt="9"/>
      <dgm:spPr/>
      <dgm:t>
        <a:bodyPr/>
        <a:lstStyle/>
        <a:p>
          <a:endParaRPr lang="pt-BR"/>
        </a:p>
      </dgm:t>
    </dgm:pt>
    <dgm:pt modelId="{65E30B01-325F-4E83-836A-582351A51400}" type="pres">
      <dgm:prSet presAssocID="{A7D92918-F326-4214-A50D-91B6757A1C4D}" presName="hierRoot2" presStyleCnt="0">
        <dgm:presLayoutVars>
          <dgm:hierBranch val="init"/>
        </dgm:presLayoutVars>
      </dgm:prSet>
      <dgm:spPr/>
    </dgm:pt>
    <dgm:pt modelId="{F3B9BAB1-485F-4874-A684-D10649304864}" type="pres">
      <dgm:prSet presAssocID="{A7D92918-F326-4214-A50D-91B6757A1C4D}" presName="rootComposite" presStyleCnt="0"/>
      <dgm:spPr/>
    </dgm:pt>
    <dgm:pt modelId="{99F2A31E-8EFC-47C1-8796-5E32F797114F}" type="pres">
      <dgm:prSet presAssocID="{A7D92918-F326-4214-A50D-91B6757A1C4D}" presName="rootText" presStyleLbl="node2" presStyleIdx="5" presStyleCnt="9" custScaleX="135833" custScaleY="4324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74B64FA-F93E-4668-B328-4D80C7F5F73C}" type="pres">
      <dgm:prSet presAssocID="{A7D92918-F326-4214-A50D-91B6757A1C4D}" presName="rootConnector" presStyleLbl="node2" presStyleIdx="5" presStyleCnt="9"/>
      <dgm:spPr/>
      <dgm:t>
        <a:bodyPr/>
        <a:lstStyle/>
        <a:p>
          <a:endParaRPr lang="pt-BR"/>
        </a:p>
      </dgm:t>
    </dgm:pt>
    <dgm:pt modelId="{265FA5C6-D872-4DA7-97D1-90AC705EA570}" type="pres">
      <dgm:prSet presAssocID="{A7D92918-F326-4214-A50D-91B6757A1C4D}" presName="hierChild4" presStyleCnt="0"/>
      <dgm:spPr/>
    </dgm:pt>
    <dgm:pt modelId="{157AF7F2-2496-4C5F-9928-0C9BBE24F9AD}" type="pres">
      <dgm:prSet presAssocID="{A7D92918-F326-4214-A50D-91B6757A1C4D}" presName="hierChild5" presStyleCnt="0"/>
      <dgm:spPr/>
    </dgm:pt>
    <dgm:pt modelId="{157DB9B8-5A20-4EA5-9EE5-88E31665D00B}" type="pres">
      <dgm:prSet presAssocID="{16EC4AF7-BB15-488B-8B4D-51F75FEA89D6}" presName="Name37" presStyleLbl="parChTrans1D2" presStyleIdx="6" presStyleCnt="9"/>
      <dgm:spPr/>
      <dgm:t>
        <a:bodyPr/>
        <a:lstStyle/>
        <a:p>
          <a:endParaRPr lang="pt-BR"/>
        </a:p>
      </dgm:t>
    </dgm:pt>
    <dgm:pt modelId="{9B0C3C0E-0DF2-4A64-8A07-4F9CA6D5B80F}" type="pres">
      <dgm:prSet presAssocID="{4528C52F-FFDB-4312-BF80-EE773682F04A}" presName="hierRoot2" presStyleCnt="0">
        <dgm:presLayoutVars>
          <dgm:hierBranch val="init"/>
        </dgm:presLayoutVars>
      </dgm:prSet>
      <dgm:spPr/>
    </dgm:pt>
    <dgm:pt modelId="{73E63BC3-5C60-401C-B4FA-2133669B1A1A}" type="pres">
      <dgm:prSet presAssocID="{4528C52F-FFDB-4312-BF80-EE773682F04A}" presName="rootComposite" presStyleCnt="0"/>
      <dgm:spPr/>
    </dgm:pt>
    <dgm:pt modelId="{B1A26467-5590-46F2-971B-DE4A186353F9}" type="pres">
      <dgm:prSet presAssocID="{4528C52F-FFDB-4312-BF80-EE773682F04A}" presName="rootText" presStyleLbl="node2" presStyleIdx="6" presStyleCnt="9" custScaleX="136544" custScaleY="4324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6340DB7-9014-44DD-9753-0EB84C9D59AC}" type="pres">
      <dgm:prSet presAssocID="{4528C52F-FFDB-4312-BF80-EE773682F04A}" presName="rootConnector" presStyleLbl="node2" presStyleIdx="6" presStyleCnt="9"/>
      <dgm:spPr/>
      <dgm:t>
        <a:bodyPr/>
        <a:lstStyle/>
        <a:p>
          <a:endParaRPr lang="pt-BR"/>
        </a:p>
      </dgm:t>
    </dgm:pt>
    <dgm:pt modelId="{2F6F5C6F-2656-4140-9FA4-BD09ECD2E141}" type="pres">
      <dgm:prSet presAssocID="{4528C52F-FFDB-4312-BF80-EE773682F04A}" presName="hierChild4" presStyleCnt="0"/>
      <dgm:spPr/>
    </dgm:pt>
    <dgm:pt modelId="{5AE463F7-25D0-45B4-BB50-D853851E0126}" type="pres">
      <dgm:prSet presAssocID="{4528C52F-FFDB-4312-BF80-EE773682F04A}" presName="hierChild5" presStyleCnt="0"/>
      <dgm:spPr/>
    </dgm:pt>
    <dgm:pt modelId="{FDE62A77-0643-46C2-8AC6-5BF4F5D2D848}" type="pres">
      <dgm:prSet presAssocID="{4EE0B1E2-B510-4CA4-B5E3-7BD5AA86CEB8}" presName="Name37" presStyleLbl="parChTrans1D2" presStyleIdx="7" presStyleCnt="9"/>
      <dgm:spPr/>
      <dgm:t>
        <a:bodyPr/>
        <a:lstStyle/>
        <a:p>
          <a:endParaRPr lang="pt-BR"/>
        </a:p>
      </dgm:t>
    </dgm:pt>
    <dgm:pt modelId="{4E6C920F-E566-414A-99FE-A8C49F3EF1FE}" type="pres">
      <dgm:prSet presAssocID="{FAB39C41-D77B-4DC6-AE24-D113BB488FD5}" presName="hierRoot2" presStyleCnt="0">
        <dgm:presLayoutVars>
          <dgm:hierBranch val="init"/>
        </dgm:presLayoutVars>
      </dgm:prSet>
      <dgm:spPr/>
    </dgm:pt>
    <dgm:pt modelId="{F8729195-0F59-48A2-BFC0-9D94C5098562}" type="pres">
      <dgm:prSet presAssocID="{FAB39C41-D77B-4DC6-AE24-D113BB488FD5}" presName="rootComposite" presStyleCnt="0"/>
      <dgm:spPr/>
    </dgm:pt>
    <dgm:pt modelId="{7620BA33-5100-4557-BFD3-CCF7618C492D}" type="pres">
      <dgm:prSet presAssocID="{FAB39C41-D77B-4DC6-AE24-D113BB488FD5}" presName="rootText" presStyleLbl="node2" presStyleIdx="7" presStyleCnt="9" custScaleX="126149" custScaleY="4324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F5A0016-67AC-48D1-8A2C-108E24BAFBD5}" type="pres">
      <dgm:prSet presAssocID="{FAB39C41-D77B-4DC6-AE24-D113BB488FD5}" presName="rootConnector" presStyleLbl="node2" presStyleIdx="7" presStyleCnt="9"/>
      <dgm:spPr/>
      <dgm:t>
        <a:bodyPr/>
        <a:lstStyle/>
        <a:p>
          <a:endParaRPr lang="pt-BR"/>
        </a:p>
      </dgm:t>
    </dgm:pt>
    <dgm:pt modelId="{9FF68FA7-9462-4AA1-86D2-17D7549795A2}" type="pres">
      <dgm:prSet presAssocID="{FAB39C41-D77B-4DC6-AE24-D113BB488FD5}" presName="hierChild4" presStyleCnt="0"/>
      <dgm:spPr/>
    </dgm:pt>
    <dgm:pt modelId="{9EE71798-496D-40DC-AB15-0421E9601DDF}" type="pres">
      <dgm:prSet presAssocID="{FAB39C41-D77B-4DC6-AE24-D113BB488FD5}" presName="hierChild5" presStyleCnt="0"/>
      <dgm:spPr/>
    </dgm:pt>
    <dgm:pt modelId="{12F81EA0-F3C8-483B-8397-63A1A732F1EA}" type="pres">
      <dgm:prSet presAssocID="{F17DFC53-DC4F-4F97-A7DF-A90166993100}" presName="Name37" presStyleLbl="parChTrans1D2" presStyleIdx="8" presStyleCnt="9"/>
      <dgm:spPr/>
      <dgm:t>
        <a:bodyPr/>
        <a:lstStyle/>
        <a:p>
          <a:endParaRPr lang="pt-BR"/>
        </a:p>
      </dgm:t>
    </dgm:pt>
    <dgm:pt modelId="{76160C4F-2266-4694-9DBA-D18C2BECBD13}" type="pres">
      <dgm:prSet presAssocID="{6A134F02-AAA4-4496-AD69-960008F91925}" presName="hierRoot2" presStyleCnt="0">
        <dgm:presLayoutVars>
          <dgm:hierBranch val="init"/>
        </dgm:presLayoutVars>
      </dgm:prSet>
      <dgm:spPr/>
    </dgm:pt>
    <dgm:pt modelId="{C25DF938-8154-40FD-A38D-1C8227C70000}" type="pres">
      <dgm:prSet presAssocID="{6A134F02-AAA4-4496-AD69-960008F91925}" presName="rootComposite" presStyleCnt="0"/>
      <dgm:spPr/>
    </dgm:pt>
    <dgm:pt modelId="{5077E22D-C560-493D-AA21-6B1D5A2EB53E}" type="pres">
      <dgm:prSet presAssocID="{6A134F02-AAA4-4496-AD69-960008F91925}" presName="rootText" presStyleLbl="node2" presStyleIdx="8" presStyleCnt="9" custScaleX="141467" custScaleY="4324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43A5CD6-FC94-46F1-8149-4B3A45F4CC25}" type="pres">
      <dgm:prSet presAssocID="{6A134F02-AAA4-4496-AD69-960008F91925}" presName="rootConnector" presStyleLbl="node2" presStyleIdx="8" presStyleCnt="9"/>
      <dgm:spPr/>
      <dgm:t>
        <a:bodyPr/>
        <a:lstStyle/>
        <a:p>
          <a:endParaRPr lang="pt-BR"/>
        </a:p>
      </dgm:t>
    </dgm:pt>
    <dgm:pt modelId="{C1C80447-17FC-4879-8464-074B17C3D9F2}" type="pres">
      <dgm:prSet presAssocID="{6A134F02-AAA4-4496-AD69-960008F91925}" presName="hierChild4" presStyleCnt="0"/>
      <dgm:spPr/>
    </dgm:pt>
    <dgm:pt modelId="{35D7B3DB-24DE-4ADF-82C3-66498F2AD116}" type="pres">
      <dgm:prSet presAssocID="{6A134F02-AAA4-4496-AD69-960008F91925}" presName="hierChild5" presStyleCnt="0"/>
      <dgm:spPr/>
    </dgm:pt>
    <dgm:pt modelId="{4A60B5F0-17C2-4157-AA8E-2E95E9C8EF79}" type="pres">
      <dgm:prSet presAssocID="{3262AD58-BB85-4986-A69D-D9B2CFC39634}" presName="hierChild3" presStyleCnt="0"/>
      <dgm:spPr/>
    </dgm:pt>
  </dgm:ptLst>
  <dgm:cxnLst>
    <dgm:cxn modelId="{52FA22C7-CB47-4393-9653-396683BF67C9}" type="presOf" srcId="{30C870A0-0FD4-4607-B22A-BF5EFA8DAAA1}" destId="{6B263531-B9C2-41BA-8730-EE3F922BD266}" srcOrd="0" destOrd="0" presId="urn:microsoft.com/office/officeart/2005/8/layout/orgChart1"/>
    <dgm:cxn modelId="{6017FB06-F9AA-4935-A729-9527B3A21C2D}" type="presOf" srcId="{F17DFC53-DC4F-4F97-A7DF-A90166993100}" destId="{12F81EA0-F3C8-483B-8397-63A1A732F1EA}" srcOrd="0" destOrd="0" presId="urn:microsoft.com/office/officeart/2005/8/layout/orgChart1"/>
    <dgm:cxn modelId="{9795A278-E3B1-488C-AC6E-F2D2D50C3DA2}" type="presOf" srcId="{7E026DC2-18DA-4925-9184-743FA59DC1C1}" destId="{50672D3C-F502-4069-87D9-801B3BEBFDE7}" srcOrd="0" destOrd="0" presId="urn:microsoft.com/office/officeart/2005/8/layout/orgChart1"/>
    <dgm:cxn modelId="{87746D6E-1816-4BEC-A866-4E20D3CAEA55}" type="presOf" srcId="{FDE6309D-8CE6-4175-8679-3EA1E8342DE5}" destId="{D3FD1B56-B8C4-4438-9B55-267C732FAE11}" srcOrd="1" destOrd="0" presId="urn:microsoft.com/office/officeart/2005/8/layout/orgChart1"/>
    <dgm:cxn modelId="{B58B8952-3F7F-4448-8228-0A78E6ACA619}" type="presOf" srcId="{2BAF411B-6216-4A31-BF50-219EE3183EE4}" destId="{FFB11533-5591-45DC-965E-ABB487D0965A}" srcOrd="0" destOrd="0" presId="urn:microsoft.com/office/officeart/2005/8/layout/orgChart1"/>
    <dgm:cxn modelId="{794C5660-08A5-4FC6-8CFB-96E083F4923A}" type="presOf" srcId="{B4A3B4DD-CF0F-4AF4-8B04-B7D078A4BAA0}" destId="{4F0B5226-1674-4E4F-AA25-FEE30DCF3160}" srcOrd="0" destOrd="0" presId="urn:microsoft.com/office/officeart/2005/8/layout/orgChart1"/>
    <dgm:cxn modelId="{232A74B5-10B4-4137-80C2-2997AAD04A12}" type="presOf" srcId="{A240DEDF-3E92-414D-902F-84ED7900A8C3}" destId="{2D8BB989-DFF3-4A2A-BA20-0F5BBC654219}" srcOrd="0" destOrd="0" presId="urn:microsoft.com/office/officeart/2005/8/layout/orgChart1"/>
    <dgm:cxn modelId="{B2A4D2DD-84AB-4782-AF2E-AE8E0E99CA9D}" type="presOf" srcId="{C122A022-DDC6-4C5C-BF39-F1B92BFFD694}" destId="{4D7BF0C9-2E8C-45EE-9B53-BE7249754B6F}" srcOrd="1" destOrd="0" presId="urn:microsoft.com/office/officeart/2005/8/layout/orgChart1"/>
    <dgm:cxn modelId="{3198AD53-ED87-44BA-96DA-6E3F6AB21BFC}" srcId="{3262AD58-BB85-4986-A69D-D9B2CFC39634}" destId="{6A134F02-AAA4-4496-AD69-960008F91925}" srcOrd="8" destOrd="0" parTransId="{F17DFC53-DC4F-4F97-A7DF-A90166993100}" sibTransId="{4B152FDC-909F-43E8-A357-15EF7F0B0378}"/>
    <dgm:cxn modelId="{94D1BFA6-B397-48AD-A068-6F27AA82B10E}" type="presOf" srcId="{A7D92918-F326-4214-A50D-91B6757A1C4D}" destId="{99F2A31E-8EFC-47C1-8796-5E32F797114F}" srcOrd="0" destOrd="0" presId="urn:microsoft.com/office/officeart/2005/8/layout/orgChart1"/>
    <dgm:cxn modelId="{A941A0A7-5331-4E4A-AF4B-6BFBED3DEC38}" type="presOf" srcId="{58D0FD58-FBC0-486B-80E9-6857FDD90FAC}" destId="{CA915174-4C89-43C0-B3C8-88647AF02963}" srcOrd="0" destOrd="0" presId="urn:microsoft.com/office/officeart/2005/8/layout/orgChart1"/>
    <dgm:cxn modelId="{D57BDACC-0564-4E2F-98C8-FBC92D8DF1A7}" type="presOf" srcId="{FAB39C41-D77B-4DC6-AE24-D113BB488FD5}" destId="{7F5A0016-67AC-48D1-8A2C-108E24BAFBD5}" srcOrd="1" destOrd="0" presId="urn:microsoft.com/office/officeart/2005/8/layout/orgChart1"/>
    <dgm:cxn modelId="{DD7A367A-6902-4FA6-81A3-3EB759916739}" type="presOf" srcId="{A7D92918-F326-4214-A50D-91B6757A1C4D}" destId="{974B64FA-F93E-4668-B328-4D80C7F5F73C}" srcOrd="1" destOrd="0" presId="urn:microsoft.com/office/officeart/2005/8/layout/orgChart1"/>
    <dgm:cxn modelId="{CE43F3BC-1B9E-45D8-8EC6-3DEC2969E7D5}" type="presOf" srcId="{4528C52F-FFDB-4312-BF80-EE773682F04A}" destId="{16340DB7-9014-44DD-9753-0EB84C9D59AC}" srcOrd="1" destOrd="0" presId="urn:microsoft.com/office/officeart/2005/8/layout/orgChart1"/>
    <dgm:cxn modelId="{F3B94842-3C51-47F5-8531-D2DFA70C398F}" type="presOf" srcId="{4528C52F-FFDB-4312-BF80-EE773682F04A}" destId="{B1A26467-5590-46F2-971B-DE4A186353F9}" srcOrd="0" destOrd="0" presId="urn:microsoft.com/office/officeart/2005/8/layout/orgChart1"/>
    <dgm:cxn modelId="{2A3F0222-C13E-43E3-B9B7-1E3C6C9761F5}" type="presOf" srcId="{C122A022-DDC6-4C5C-BF39-F1B92BFFD694}" destId="{E439C349-A399-4341-A0E3-86EF8E3AACAB}" srcOrd="0" destOrd="0" presId="urn:microsoft.com/office/officeart/2005/8/layout/orgChart1"/>
    <dgm:cxn modelId="{B0FCC8DB-7994-4FF6-BD50-E45BCD879EA3}" type="presOf" srcId="{3C4FED23-09CE-4FE5-B8CB-EF7CCDCA8910}" destId="{4D0CC27E-5F95-45FA-8A60-1D3C188B7B37}" srcOrd="1" destOrd="0" presId="urn:microsoft.com/office/officeart/2005/8/layout/orgChart1"/>
    <dgm:cxn modelId="{73D28D87-00FF-40AF-96AB-3E7C163E6C7C}" srcId="{3262AD58-BB85-4986-A69D-D9B2CFC39634}" destId="{C122A022-DDC6-4C5C-BF39-F1B92BFFD694}" srcOrd="3" destOrd="0" parTransId="{B4A3B4DD-CF0F-4AF4-8B04-B7D078A4BAA0}" sibTransId="{5E96E88F-93EB-4F42-9153-F378E61814FB}"/>
    <dgm:cxn modelId="{E8847B0E-9EAE-40E1-BDE5-D818823B960A}" type="presOf" srcId="{3262AD58-BB85-4986-A69D-D9B2CFC39634}" destId="{AB93B07C-50C2-4809-B20E-E7FDD4AA46B6}" srcOrd="1" destOrd="0" presId="urn:microsoft.com/office/officeart/2005/8/layout/orgChart1"/>
    <dgm:cxn modelId="{C24A7F2A-B8AF-40FC-BE1E-3D78CA481D7D}" srcId="{3262AD58-BB85-4986-A69D-D9B2CFC39634}" destId="{4528C52F-FFDB-4312-BF80-EE773682F04A}" srcOrd="6" destOrd="0" parTransId="{16EC4AF7-BB15-488B-8B4D-51F75FEA89D6}" sibTransId="{9AE94EB2-3325-4842-B4CD-39B739B7CE3D}"/>
    <dgm:cxn modelId="{FF09752B-8230-4CCC-9FBC-FA55A008C702}" srcId="{3262AD58-BB85-4986-A69D-D9B2CFC39634}" destId="{A240DEDF-3E92-414D-902F-84ED7900A8C3}" srcOrd="2" destOrd="0" parTransId="{7E026DC2-18DA-4925-9184-743FA59DC1C1}" sibTransId="{60B34EE9-8C16-4D3F-8474-6070850F3D6D}"/>
    <dgm:cxn modelId="{D6C64F72-B9D5-4052-B575-538ABC7FC66B}" type="presOf" srcId="{4EE0B1E2-B510-4CA4-B5E3-7BD5AA86CEB8}" destId="{FDE62A77-0643-46C2-8AC6-5BF4F5D2D848}" srcOrd="0" destOrd="0" presId="urn:microsoft.com/office/officeart/2005/8/layout/orgChart1"/>
    <dgm:cxn modelId="{D3483437-5062-47B4-8C41-09BB1D0B31EE}" type="presOf" srcId="{6A134F02-AAA4-4496-AD69-960008F91925}" destId="{F43A5CD6-FC94-46F1-8149-4B3A45F4CC25}" srcOrd="1" destOrd="0" presId="urn:microsoft.com/office/officeart/2005/8/layout/orgChart1"/>
    <dgm:cxn modelId="{C6B9E899-EF14-4478-83E6-FD9030D9F231}" type="presOf" srcId="{9469C5CB-F9CE-4FB1-BC71-67543AE857F0}" destId="{52DE8D72-060F-47A4-96AB-D3C04244B36D}" srcOrd="0" destOrd="0" presId="urn:microsoft.com/office/officeart/2005/8/layout/orgChart1"/>
    <dgm:cxn modelId="{E8E6C6C6-22CF-4AB6-B0F3-0FB71F1BA64F}" type="presOf" srcId="{2C787FBF-BAB2-43DC-953D-80ABB24D7D09}" destId="{6DAB1164-0DBA-476C-92E4-5ADBAFDD2316}" srcOrd="1" destOrd="0" presId="urn:microsoft.com/office/officeart/2005/8/layout/orgChart1"/>
    <dgm:cxn modelId="{7F0735CA-CE63-40DE-AE3C-F8E2AD9A8229}" type="presOf" srcId="{FAB39C41-D77B-4DC6-AE24-D113BB488FD5}" destId="{7620BA33-5100-4557-BFD3-CCF7618C492D}" srcOrd="0" destOrd="0" presId="urn:microsoft.com/office/officeart/2005/8/layout/orgChart1"/>
    <dgm:cxn modelId="{EE02CF36-E978-446C-997E-588BECF91883}" type="presOf" srcId="{169E5D59-4CBD-475B-8F0E-EAE10349EBAC}" destId="{D0F08186-514C-4C8F-B276-63EE4A3B5694}" srcOrd="0" destOrd="0" presId="urn:microsoft.com/office/officeart/2005/8/layout/orgChart1"/>
    <dgm:cxn modelId="{0CFCBF31-B2E4-4FBC-ADFC-8EEF161AD003}" srcId="{169E5D59-4CBD-475B-8F0E-EAE10349EBAC}" destId="{3262AD58-BB85-4986-A69D-D9B2CFC39634}" srcOrd="0" destOrd="0" parTransId="{6D3256F4-DB57-4A03-AFD2-37288D45F4EC}" sibTransId="{47603A8D-9B9A-45DA-BD5A-3DD23E6D7D06}"/>
    <dgm:cxn modelId="{C0464C44-F4E6-4CAA-B889-F75995019ECA}" type="presOf" srcId="{16EC4AF7-BB15-488B-8B4D-51F75FEA89D6}" destId="{157DB9B8-5A20-4EA5-9EE5-88E31665D00B}" srcOrd="0" destOrd="0" presId="urn:microsoft.com/office/officeart/2005/8/layout/orgChart1"/>
    <dgm:cxn modelId="{2E5F29B9-F4E5-43A6-A940-5D39A11E9784}" type="presOf" srcId="{6A134F02-AAA4-4496-AD69-960008F91925}" destId="{5077E22D-C560-493D-AA21-6B1D5A2EB53E}" srcOrd="0" destOrd="0" presId="urn:microsoft.com/office/officeart/2005/8/layout/orgChart1"/>
    <dgm:cxn modelId="{76781FBA-C277-4E4C-8598-48D0CB62058F}" srcId="{3262AD58-BB85-4986-A69D-D9B2CFC39634}" destId="{2C787FBF-BAB2-43DC-953D-80ABB24D7D09}" srcOrd="0" destOrd="0" parTransId="{2BAF411B-6216-4A31-BF50-219EE3183EE4}" sibTransId="{6C8C8BD2-B24D-4611-A70F-5FB1284E730E}"/>
    <dgm:cxn modelId="{2F48D42D-D4B8-4B22-8111-38A89FCBED50}" srcId="{3262AD58-BB85-4986-A69D-D9B2CFC39634}" destId="{FAB39C41-D77B-4DC6-AE24-D113BB488FD5}" srcOrd="7" destOrd="0" parTransId="{4EE0B1E2-B510-4CA4-B5E3-7BD5AA86CEB8}" sibTransId="{3F92CBA1-148F-46F5-A770-6E8A4F232029}"/>
    <dgm:cxn modelId="{92781164-FEC0-4016-BC9C-7ED411926AFB}" type="presOf" srcId="{FDE6309D-8CE6-4175-8679-3EA1E8342DE5}" destId="{22C9574C-8D63-44DB-9B53-C0F1E0E3DED0}" srcOrd="0" destOrd="0" presId="urn:microsoft.com/office/officeart/2005/8/layout/orgChart1"/>
    <dgm:cxn modelId="{CBF1944B-F6C5-42C0-89CB-BD55F265A0AB}" type="presOf" srcId="{3C4FED23-09CE-4FE5-B8CB-EF7CCDCA8910}" destId="{481023C2-06E5-4F31-A4B0-2EAAA2C0E26E}" srcOrd="0" destOrd="0" presId="urn:microsoft.com/office/officeart/2005/8/layout/orgChart1"/>
    <dgm:cxn modelId="{EAE0DF5E-101E-4EC0-86E7-28E0A7CC4C57}" type="presOf" srcId="{2C787FBF-BAB2-43DC-953D-80ABB24D7D09}" destId="{A9923225-C51E-4333-A706-0D0909282A7B}" srcOrd="0" destOrd="0" presId="urn:microsoft.com/office/officeart/2005/8/layout/orgChart1"/>
    <dgm:cxn modelId="{40A31FDF-D74D-43AE-8859-6F44B663811D}" srcId="{3262AD58-BB85-4986-A69D-D9B2CFC39634}" destId="{FDE6309D-8CE6-4175-8679-3EA1E8342DE5}" srcOrd="1" destOrd="0" parTransId="{9469C5CB-F9CE-4FB1-BC71-67543AE857F0}" sibTransId="{0CB51C35-56C8-4408-8100-FA6AE2D02AD0}"/>
    <dgm:cxn modelId="{41A869E3-9073-4ED4-8980-73FFD16AD4FF}" type="presOf" srcId="{A240DEDF-3E92-414D-902F-84ED7900A8C3}" destId="{26EF16EF-ED11-4B38-BDCE-C2614BAAF216}" srcOrd="1" destOrd="0" presId="urn:microsoft.com/office/officeart/2005/8/layout/orgChart1"/>
    <dgm:cxn modelId="{DEC3BE98-0372-4869-B0D4-2081FE35B2BC}" srcId="{3262AD58-BB85-4986-A69D-D9B2CFC39634}" destId="{3C4FED23-09CE-4FE5-B8CB-EF7CCDCA8910}" srcOrd="4" destOrd="0" parTransId="{58D0FD58-FBC0-486B-80E9-6857FDD90FAC}" sibTransId="{A2D9C927-DE13-4926-82E0-BF67BFB08391}"/>
    <dgm:cxn modelId="{91213742-A047-4A1A-8490-56024D57E6AB}" srcId="{3262AD58-BB85-4986-A69D-D9B2CFC39634}" destId="{A7D92918-F326-4214-A50D-91B6757A1C4D}" srcOrd="5" destOrd="0" parTransId="{30C870A0-0FD4-4607-B22A-BF5EFA8DAAA1}" sibTransId="{F8CC5CE4-68DC-4E6F-BDDF-E0600D89D985}"/>
    <dgm:cxn modelId="{F8FA0A37-633B-4FB3-8D9E-4805DFB0073D}" type="presOf" srcId="{3262AD58-BB85-4986-A69D-D9B2CFC39634}" destId="{B58450A5-C00D-4CAD-8295-E80CCF4DE388}" srcOrd="0" destOrd="0" presId="urn:microsoft.com/office/officeart/2005/8/layout/orgChart1"/>
    <dgm:cxn modelId="{C0D86139-5C9E-4D9F-902E-5F040B1FAEDE}" type="presParOf" srcId="{D0F08186-514C-4C8F-B276-63EE4A3B5694}" destId="{14CE206A-50B5-4C73-BE85-5742E4702DC1}" srcOrd="0" destOrd="0" presId="urn:microsoft.com/office/officeart/2005/8/layout/orgChart1"/>
    <dgm:cxn modelId="{E8C1C584-5267-4B81-BDDF-E0A2DD42BCE9}" type="presParOf" srcId="{14CE206A-50B5-4C73-BE85-5742E4702DC1}" destId="{EC3692BA-3023-42FA-83E2-B5115CFA7C8B}" srcOrd="0" destOrd="0" presId="urn:microsoft.com/office/officeart/2005/8/layout/orgChart1"/>
    <dgm:cxn modelId="{0D7C7921-E650-4D5F-BDAE-369B0FD5DF36}" type="presParOf" srcId="{EC3692BA-3023-42FA-83E2-B5115CFA7C8B}" destId="{B58450A5-C00D-4CAD-8295-E80CCF4DE388}" srcOrd="0" destOrd="0" presId="urn:microsoft.com/office/officeart/2005/8/layout/orgChart1"/>
    <dgm:cxn modelId="{666E1900-5C9C-4E4E-A011-F24100B0AAFB}" type="presParOf" srcId="{EC3692BA-3023-42FA-83E2-B5115CFA7C8B}" destId="{AB93B07C-50C2-4809-B20E-E7FDD4AA46B6}" srcOrd="1" destOrd="0" presId="urn:microsoft.com/office/officeart/2005/8/layout/orgChart1"/>
    <dgm:cxn modelId="{77CB05B2-A18D-4BB2-9BD7-DAAD3E3815F1}" type="presParOf" srcId="{14CE206A-50B5-4C73-BE85-5742E4702DC1}" destId="{EB19F094-DC86-4879-8E38-57684A639C5F}" srcOrd="1" destOrd="0" presId="urn:microsoft.com/office/officeart/2005/8/layout/orgChart1"/>
    <dgm:cxn modelId="{B3B72956-E000-4156-9BEC-C02C6BF51A9C}" type="presParOf" srcId="{EB19F094-DC86-4879-8E38-57684A639C5F}" destId="{FFB11533-5591-45DC-965E-ABB487D0965A}" srcOrd="0" destOrd="0" presId="urn:microsoft.com/office/officeart/2005/8/layout/orgChart1"/>
    <dgm:cxn modelId="{2807B352-E7F5-43E1-A9F3-CD7B6A49F766}" type="presParOf" srcId="{EB19F094-DC86-4879-8E38-57684A639C5F}" destId="{9E471431-6EEB-4C18-955A-4C0901947887}" srcOrd="1" destOrd="0" presId="urn:microsoft.com/office/officeart/2005/8/layout/orgChart1"/>
    <dgm:cxn modelId="{C70E81E6-3EC4-4B5F-81BA-E663DB4623A5}" type="presParOf" srcId="{9E471431-6EEB-4C18-955A-4C0901947887}" destId="{1AD8AA3F-8EE4-4C43-8D81-1D8D5C1DB2F0}" srcOrd="0" destOrd="0" presId="urn:microsoft.com/office/officeart/2005/8/layout/orgChart1"/>
    <dgm:cxn modelId="{04C931FE-9624-4443-BBF6-A1447D7A4B8D}" type="presParOf" srcId="{1AD8AA3F-8EE4-4C43-8D81-1D8D5C1DB2F0}" destId="{A9923225-C51E-4333-A706-0D0909282A7B}" srcOrd="0" destOrd="0" presId="urn:microsoft.com/office/officeart/2005/8/layout/orgChart1"/>
    <dgm:cxn modelId="{343ACBA6-299A-49EA-84A9-9B2C9C55940A}" type="presParOf" srcId="{1AD8AA3F-8EE4-4C43-8D81-1D8D5C1DB2F0}" destId="{6DAB1164-0DBA-476C-92E4-5ADBAFDD2316}" srcOrd="1" destOrd="0" presId="urn:microsoft.com/office/officeart/2005/8/layout/orgChart1"/>
    <dgm:cxn modelId="{A3F32816-8ECF-40F2-A6D2-8773AC5958F1}" type="presParOf" srcId="{9E471431-6EEB-4C18-955A-4C0901947887}" destId="{17CB42C5-54DE-4A22-B8AE-DDE0B17899DA}" srcOrd="1" destOrd="0" presId="urn:microsoft.com/office/officeart/2005/8/layout/orgChart1"/>
    <dgm:cxn modelId="{70AD2223-1738-4A2F-808D-DE66A9049078}" type="presParOf" srcId="{9E471431-6EEB-4C18-955A-4C0901947887}" destId="{9CF5C1BD-481C-4CC2-A452-C3B434B76BE4}" srcOrd="2" destOrd="0" presId="urn:microsoft.com/office/officeart/2005/8/layout/orgChart1"/>
    <dgm:cxn modelId="{09978ABD-9A1A-4A86-A40A-E36C5B9928DB}" type="presParOf" srcId="{EB19F094-DC86-4879-8E38-57684A639C5F}" destId="{52DE8D72-060F-47A4-96AB-D3C04244B36D}" srcOrd="2" destOrd="0" presId="urn:microsoft.com/office/officeart/2005/8/layout/orgChart1"/>
    <dgm:cxn modelId="{42E4E78B-BCCB-4EB4-82F8-DB9997A5C455}" type="presParOf" srcId="{EB19F094-DC86-4879-8E38-57684A639C5F}" destId="{6CCF7DFC-9140-4CD7-B071-A8FD6EA57E56}" srcOrd="3" destOrd="0" presId="urn:microsoft.com/office/officeart/2005/8/layout/orgChart1"/>
    <dgm:cxn modelId="{C34EC448-A8EB-4F7D-A121-7F3D7B40F690}" type="presParOf" srcId="{6CCF7DFC-9140-4CD7-B071-A8FD6EA57E56}" destId="{8305820E-94D4-4A48-B624-414C9976B681}" srcOrd="0" destOrd="0" presId="urn:microsoft.com/office/officeart/2005/8/layout/orgChart1"/>
    <dgm:cxn modelId="{4412E8B5-BE4C-43F4-BF58-D9198461E186}" type="presParOf" srcId="{8305820E-94D4-4A48-B624-414C9976B681}" destId="{22C9574C-8D63-44DB-9B53-C0F1E0E3DED0}" srcOrd="0" destOrd="0" presId="urn:microsoft.com/office/officeart/2005/8/layout/orgChart1"/>
    <dgm:cxn modelId="{34EC024A-808A-490E-B5D0-9E9B2E4AEBCF}" type="presParOf" srcId="{8305820E-94D4-4A48-B624-414C9976B681}" destId="{D3FD1B56-B8C4-4438-9B55-267C732FAE11}" srcOrd="1" destOrd="0" presId="urn:microsoft.com/office/officeart/2005/8/layout/orgChart1"/>
    <dgm:cxn modelId="{68F16741-D5BC-478F-BF87-82D72C826806}" type="presParOf" srcId="{6CCF7DFC-9140-4CD7-B071-A8FD6EA57E56}" destId="{3AAC90B2-F4A2-4521-AF3D-9AF7BF7F161B}" srcOrd="1" destOrd="0" presId="urn:microsoft.com/office/officeart/2005/8/layout/orgChart1"/>
    <dgm:cxn modelId="{587EBEB1-A5F4-446D-8330-17E3440977CE}" type="presParOf" srcId="{6CCF7DFC-9140-4CD7-B071-A8FD6EA57E56}" destId="{08FF783C-307F-4696-ACC5-C3E60CB515D2}" srcOrd="2" destOrd="0" presId="urn:microsoft.com/office/officeart/2005/8/layout/orgChart1"/>
    <dgm:cxn modelId="{FC52CE92-21B3-440A-9067-48901C30391A}" type="presParOf" srcId="{EB19F094-DC86-4879-8E38-57684A639C5F}" destId="{50672D3C-F502-4069-87D9-801B3BEBFDE7}" srcOrd="4" destOrd="0" presId="urn:microsoft.com/office/officeart/2005/8/layout/orgChart1"/>
    <dgm:cxn modelId="{FA863EE4-27C0-497F-B711-A4C6D9D10E0F}" type="presParOf" srcId="{EB19F094-DC86-4879-8E38-57684A639C5F}" destId="{97BA6E1C-E406-4778-8544-795C8C40069A}" srcOrd="5" destOrd="0" presId="urn:microsoft.com/office/officeart/2005/8/layout/orgChart1"/>
    <dgm:cxn modelId="{D0C48B6F-BFCB-449B-B9DA-B9BF178BC3D2}" type="presParOf" srcId="{97BA6E1C-E406-4778-8544-795C8C40069A}" destId="{D4FEB6BA-6C90-4DF6-8141-AC2DDFAD9653}" srcOrd="0" destOrd="0" presId="urn:microsoft.com/office/officeart/2005/8/layout/orgChart1"/>
    <dgm:cxn modelId="{3AB89474-FC93-4233-BFF1-54FBEA9A4ABB}" type="presParOf" srcId="{D4FEB6BA-6C90-4DF6-8141-AC2DDFAD9653}" destId="{2D8BB989-DFF3-4A2A-BA20-0F5BBC654219}" srcOrd="0" destOrd="0" presId="urn:microsoft.com/office/officeart/2005/8/layout/orgChart1"/>
    <dgm:cxn modelId="{6BAAFB75-3B90-4334-9F9F-F288EE442911}" type="presParOf" srcId="{D4FEB6BA-6C90-4DF6-8141-AC2DDFAD9653}" destId="{26EF16EF-ED11-4B38-BDCE-C2614BAAF216}" srcOrd="1" destOrd="0" presId="urn:microsoft.com/office/officeart/2005/8/layout/orgChart1"/>
    <dgm:cxn modelId="{FAD02EFC-13AF-47A2-B659-2F95642C08EC}" type="presParOf" srcId="{97BA6E1C-E406-4778-8544-795C8C40069A}" destId="{AB0E480D-A9AA-4B08-B1B7-D7893E32114A}" srcOrd="1" destOrd="0" presId="urn:microsoft.com/office/officeart/2005/8/layout/orgChart1"/>
    <dgm:cxn modelId="{E2541BB5-CE85-41B0-A838-FF65E05B8C6A}" type="presParOf" srcId="{97BA6E1C-E406-4778-8544-795C8C40069A}" destId="{C7AD4FAD-27AE-4736-9C71-E1A09CDE48EF}" srcOrd="2" destOrd="0" presId="urn:microsoft.com/office/officeart/2005/8/layout/orgChart1"/>
    <dgm:cxn modelId="{8B442D08-A0C4-4E8C-BA05-EF6381C83389}" type="presParOf" srcId="{EB19F094-DC86-4879-8E38-57684A639C5F}" destId="{4F0B5226-1674-4E4F-AA25-FEE30DCF3160}" srcOrd="6" destOrd="0" presId="urn:microsoft.com/office/officeart/2005/8/layout/orgChart1"/>
    <dgm:cxn modelId="{685731DE-F81B-4EDB-BE8C-D3442CDA4158}" type="presParOf" srcId="{EB19F094-DC86-4879-8E38-57684A639C5F}" destId="{CAB22AD1-2204-4FC1-B1F6-8D32979E299F}" srcOrd="7" destOrd="0" presId="urn:microsoft.com/office/officeart/2005/8/layout/orgChart1"/>
    <dgm:cxn modelId="{6BED66FD-B21E-4913-BDB8-2A7A53B404A1}" type="presParOf" srcId="{CAB22AD1-2204-4FC1-B1F6-8D32979E299F}" destId="{4F4E7928-91CB-4692-AE8D-16765230817E}" srcOrd="0" destOrd="0" presId="urn:microsoft.com/office/officeart/2005/8/layout/orgChart1"/>
    <dgm:cxn modelId="{91E1A459-6FD8-4749-80B8-2B6531F9E99E}" type="presParOf" srcId="{4F4E7928-91CB-4692-AE8D-16765230817E}" destId="{E439C349-A399-4341-A0E3-86EF8E3AACAB}" srcOrd="0" destOrd="0" presId="urn:microsoft.com/office/officeart/2005/8/layout/orgChart1"/>
    <dgm:cxn modelId="{70A99EBE-45D8-444A-9279-CDA9D159E7EB}" type="presParOf" srcId="{4F4E7928-91CB-4692-AE8D-16765230817E}" destId="{4D7BF0C9-2E8C-45EE-9B53-BE7249754B6F}" srcOrd="1" destOrd="0" presId="urn:microsoft.com/office/officeart/2005/8/layout/orgChart1"/>
    <dgm:cxn modelId="{665470FD-8B3B-4E8C-884A-55778907951B}" type="presParOf" srcId="{CAB22AD1-2204-4FC1-B1F6-8D32979E299F}" destId="{2BEEB33F-2965-4314-86E2-6E54DABCB8DE}" srcOrd="1" destOrd="0" presId="urn:microsoft.com/office/officeart/2005/8/layout/orgChart1"/>
    <dgm:cxn modelId="{A9D0E600-10E3-466A-BD97-50889F3435CD}" type="presParOf" srcId="{CAB22AD1-2204-4FC1-B1F6-8D32979E299F}" destId="{C2123295-487F-4BA7-8309-CBA79C7ADC35}" srcOrd="2" destOrd="0" presId="urn:microsoft.com/office/officeart/2005/8/layout/orgChart1"/>
    <dgm:cxn modelId="{8B549B8F-B6B0-4578-A5BA-504BDF04B3A0}" type="presParOf" srcId="{EB19F094-DC86-4879-8E38-57684A639C5F}" destId="{CA915174-4C89-43C0-B3C8-88647AF02963}" srcOrd="8" destOrd="0" presId="urn:microsoft.com/office/officeart/2005/8/layout/orgChart1"/>
    <dgm:cxn modelId="{59DC6460-F81A-4220-8875-D532B4C72033}" type="presParOf" srcId="{EB19F094-DC86-4879-8E38-57684A639C5F}" destId="{5138E838-D050-4CFB-8614-F108ADB55B6C}" srcOrd="9" destOrd="0" presId="urn:microsoft.com/office/officeart/2005/8/layout/orgChart1"/>
    <dgm:cxn modelId="{368FEA97-416F-4CBA-AC96-6EF1916EAC74}" type="presParOf" srcId="{5138E838-D050-4CFB-8614-F108ADB55B6C}" destId="{D262CBC7-43A2-4029-ADC6-0BBBD780FCAA}" srcOrd="0" destOrd="0" presId="urn:microsoft.com/office/officeart/2005/8/layout/orgChart1"/>
    <dgm:cxn modelId="{D8CACB9E-CDEF-4242-AF6B-49EE539348F0}" type="presParOf" srcId="{D262CBC7-43A2-4029-ADC6-0BBBD780FCAA}" destId="{481023C2-06E5-4F31-A4B0-2EAAA2C0E26E}" srcOrd="0" destOrd="0" presId="urn:microsoft.com/office/officeart/2005/8/layout/orgChart1"/>
    <dgm:cxn modelId="{B495ECAB-A2DC-42A3-BC6F-0B00913F073D}" type="presParOf" srcId="{D262CBC7-43A2-4029-ADC6-0BBBD780FCAA}" destId="{4D0CC27E-5F95-45FA-8A60-1D3C188B7B37}" srcOrd="1" destOrd="0" presId="urn:microsoft.com/office/officeart/2005/8/layout/orgChart1"/>
    <dgm:cxn modelId="{6C727607-D903-4C9D-8D0D-F4617BE24F3F}" type="presParOf" srcId="{5138E838-D050-4CFB-8614-F108ADB55B6C}" destId="{00B80028-441E-407E-A7FD-7CBCCB08D07D}" srcOrd="1" destOrd="0" presId="urn:microsoft.com/office/officeart/2005/8/layout/orgChart1"/>
    <dgm:cxn modelId="{F4FC7BCF-4C9E-4A62-B6CF-87F779D530F1}" type="presParOf" srcId="{5138E838-D050-4CFB-8614-F108ADB55B6C}" destId="{06B6E8BC-3939-4C5E-8634-BB7792D376B0}" srcOrd="2" destOrd="0" presId="urn:microsoft.com/office/officeart/2005/8/layout/orgChart1"/>
    <dgm:cxn modelId="{0B89BF0E-CCD6-49CB-A7B2-B2ACF9664D9D}" type="presParOf" srcId="{EB19F094-DC86-4879-8E38-57684A639C5F}" destId="{6B263531-B9C2-41BA-8730-EE3F922BD266}" srcOrd="10" destOrd="0" presId="urn:microsoft.com/office/officeart/2005/8/layout/orgChart1"/>
    <dgm:cxn modelId="{7E002C1C-EF16-4B27-8B1D-6258E737BE97}" type="presParOf" srcId="{EB19F094-DC86-4879-8E38-57684A639C5F}" destId="{65E30B01-325F-4E83-836A-582351A51400}" srcOrd="11" destOrd="0" presId="urn:microsoft.com/office/officeart/2005/8/layout/orgChart1"/>
    <dgm:cxn modelId="{AD63CD55-BD8F-49C0-974C-69932A683CB0}" type="presParOf" srcId="{65E30B01-325F-4E83-836A-582351A51400}" destId="{F3B9BAB1-485F-4874-A684-D10649304864}" srcOrd="0" destOrd="0" presId="urn:microsoft.com/office/officeart/2005/8/layout/orgChart1"/>
    <dgm:cxn modelId="{D798EC0E-DD89-49C7-8D2A-27B3AED4F122}" type="presParOf" srcId="{F3B9BAB1-485F-4874-A684-D10649304864}" destId="{99F2A31E-8EFC-47C1-8796-5E32F797114F}" srcOrd="0" destOrd="0" presId="urn:microsoft.com/office/officeart/2005/8/layout/orgChart1"/>
    <dgm:cxn modelId="{D8A38BB9-E9AB-414D-BCAF-D7A6BD726DA2}" type="presParOf" srcId="{F3B9BAB1-485F-4874-A684-D10649304864}" destId="{974B64FA-F93E-4668-B328-4D80C7F5F73C}" srcOrd="1" destOrd="0" presId="urn:microsoft.com/office/officeart/2005/8/layout/orgChart1"/>
    <dgm:cxn modelId="{607B2ABF-1395-4022-9B61-7B9A4E74A4F5}" type="presParOf" srcId="{65E30B01-325F-4E83-836A-582351A51400}" destId="{265FA5C6-D872-4DA7-97D1-90AC705EA570}" srcOrd="1" destOrd="0" presId="urn:microsoft.com/office/officeart/2005/8/layout/orgChart1"/>
    <dgm:cxn modelId="{D25DF911-D697-47B0-A501-4CA59829C8E8}" type="presParOf" srcId="{65E30B01-325F-4E83-836A-582351A51400}" destId="{157AF7F2-2496-4C5F-9928-0C9BBE24F9AD}" srcOrd="2" destOrd="0" presId="urn:microsoft.com/office/officeart/2005/8/layout/orgChart1"/>
    <dgm:cxn modelId="{7F74B24B-3BF4-4C5C-9757-EBA7F347DA75}" type="presParOf" srcId="{EB19F094-DC86-4879-8E38-57684A639C5F}" destId="{157DB9B8-5A20-4EA5-9EE5-88E31665D00B}" srcOrd="12" destOrd="0" presId="urn:microsoft.com/office/officeart/2005/8/layout/orgChart1"/>
    <dgm:cxn modelId="{9906EE58-7F4C-4123-A3ED-396BAC7E5509}" type="presParOf" srcId="{EB19F094-DC86-4879-8E38-57684A639C5F}" destId="{9B0C3C0E-0DF2-4A64-8A07-4F9CA6D5B80F}" srcOrd="13" destOrd="0" presId="urn:microsoft.com/office/officeart/2005/8/layout/orgChart1"/>
    <dgm:cxn modelId="{BF445784-1C87-4592-8D69-5A5BDAB74A29}" type="presParOf" srcId="{9B0C3C0E-0DF2-4A64-8A07-4F9CA6D5B80F}" destId="{73E63BC3-5C60-401C-B4FA-2133669B1A1A}" srcOrd="0" destOrd="0" presId="urn:microsoft.com/office/officeart/2005/8/layout/orgChart1"/>
    <dgm:cxn modelId="{4687FF5F-B53B-4F51-B47C-621DA0A7AE71}" type="presParOf" srcId="{73E63BC3-5C60-401C-B4FA-2133669B1A1A}" destId="{B1A26467-5590-46F2-971B-DE4A186353F9}" srcOrd="0" destOrd="0" presId="urn:microsoft.com/office/officeart/2005/8/layout/orgChart1"/>
    <dgm:cxn modelId="{E9D779AA-327F-48AB-A4EA-07BA43598C68}" type="presParOf" srcId="{73E63BC3-5C60-401C-B4FA-2133669B1A1A}" destId="{16340DB7-9014-44DD-9753-0EB84C9D59AC}" srcOrd="1" destOrd="0" presId="urn:microsoft.com/office/officeart/2005/8/layout/orgChart1"/>
    <dgm:cxn modelId="{257BA2EB-A95B-430B-9825-B52C9AB08506}" type="presParOf" srcId="{9B0C3C0E-0DF2-4A64-8A07-4F9CA6D5B80F}" destId="{2F6F5C6F-2656-4140-9FA4-BD09ECD2E141}" srcOrd="1" destOrd="0" presId="urn:microsoft.com/office/officeart/2005/8/layout/orgChart1"/>
    <dgm:cxn modelId="{661E85DA-B967-4B83-9933-23F7F74A4335}" type="presParOf" srcId="{9B0C3C0E-0DF2-4A64-8A07-4F9CA6D5B80F}" destId="{5AE463F7-25D0-45B4-BB50-D853851E0126}" srcOrd="2" destOrd="0" presId="urn:microsoft.com/office/officeart/2005/8/layout/orgChart1"/>
    <dgm:cxn modelId="{ED2F4F12-5408-47A6-A058-0B18BD7DB115}" type="presParOf" srcId="{EB19F094-DC86-4879-8E38-57684A639C5F}" destId="{FDE62A77-0643-46C2-8AC6-5BF4F5D2D848}" srcOrd="14" destOrd="0" presId="urn:microsoft.com/office/officeart/2005/8/layout/orgChart1"/>
    <dgm:cxn modelId="{0E2F4CCE-A379-49F7-A490-F653C123D0C8}" type="presParOf" srcId="{EB19F094-DC86-4879-8E38-57684A639C5F}" destId="{4E6C920F-E566-414A-99FE-A8C49F3EF1FE}" srcOrd="15" destOrd="0" presId="urn:microsoft.com/office/officeart/2005/8/layout/orgChart1"/>
    <dgm:cxn modelId="{2F3DDFCD-97FE-4A16-BA09-FAD0C6262340}" type="presParOf" srcId="{4E6C920F-E566-414A-99FE-A8C49F3EF1FE}" destId="{F8729195-0F59-48A2-BFC0-9D94C5098562}" srcOrd="0" destOrd="0" presId="urn:microsoft.com/office/officeart/2005/8/layout/orgChart1"/>
    <dgm:cxn modelId="{EDFDC8AA-01B8-4657-A094-DB122C6DA47A}" type="presParOf" srcId="{F8729195-0F59-48A2-BFC0-9D94C5098562}" destId="{7620BA33-5100-4557-BFD3-CCF7618C492D}" srcOrd="0" destOrd="0" presId="urn:microsoft.com/office/officeart/2005/8/layout/orgChart1"/>
    <dgm:cxn modelId="{FD12BDA1-1393-4D82-9123-7395FD8F3790}" type="presParOf" srcId="{F8729195-0F59-48A2-BFC0-9D94C5098562}" destId="{7F5A0016-67AC-48D1-8A2C-108E24BAFBD5}" srcOrd="1" destOrd="0" presId="urn:microsoft.com/office/officeart/2005/8/layout/orgChart1"/>
    <dgm:cxn modelId="{C4BD1D47-F1FB-4F78-9551-818A418B7B80}" type="presParOf" srcId="{4E6C920F-E566-414A-99FE-A8C49F3EF1FE}" destId="{9FF68FA7-9462-4AA1-86D2-17D7549795A2}" srcOrd="1" destOrd="0" presId="urn:microsoft.com/office/officeart/2005/8/layout/orgChart1"/>
    <dgm:cxn modelId="{B3470DE7-FC74-441D-9918-03FCE1D178F4}" type="presParOf" srcId="{4E6C920F-E566-414A-99FE-A8C49F3EF1FE}" destId="{9EE71798-496D-40DC-AB15-0421E9601DDF}" srcOrd="2" destOrd="0" presId="urn:microsoft.com/office/officeart/2005/8/layout/orgChart1"/>
    <dgm:cxn modelId="{C879E3BC-8316-4077-9A75-A56CC9CF2613}" type="presParOf" srcId="{EB19F094-DC86-4879-8E38-57684A639C5F}" destId="{12F81EA0-F3C8-483B-8397-63A1A732F1EA}" srcOrd="16" destOrd="0" presId="urn:microsoft.com/office/officeart/2005/8/layout/orgChart1"/>
    <dgm:cxn modelId="{FAF04F98-57FF-472D-8643-9148F082E1C0}" type="presParOf" srcId="{EB19F094-DC86-4879-8E38-57684A639C5F}" destId="{76160C4F-2266-4694-9DBA-D18C2BECBD13}" srcOrd="17" destOrd="0" presId="urn:microsoft.com/office/officeart/2005/8/layout/orgChart1"/>
    <dgm:cxn modelId="{2319906E-6E66-46CD-952E-1050125E54AA}" type="presParOf" srcId="{76160C4F-2266-4694-9DBA-D18C2BECBD13}" destId="{C25DF938-8154-40FD-A38D-1C8227C70000}" srcOrd="0" destOrd="0" presId="urn:microsoft.com/office/officeart/2005/8/layout/orgChart1"/>
    <dgm:cxn modelId="{D5617A72-4259-48E9-AE02-E1C0FD6B331E}" type="presParOf" srcId="{C25DF938-8154-40FD-A38D-1C8227C70000}" destId="{5077E22D-C560-493D-AA21-6B1D5A2EB53E}" srcOrd="0" destOrd="0" presId="urn:microsoft.com/office/officeart/2005/8/layout/orgChart1"/>
    <dgm:cxn modelId="{A4AEA809-87A2-41FF-9AD3-1FF9BA7A40FE}" type="presParOf" srcId="{C25DF938-8154-40FD-A38D-1C8227C70000}" destId="{F43A5CD6-FC94-46F1-8149-4B3A45F4CC25}" srcOrd="1" destOrd="0" presId="urn:microsoft.com/office/officeart/2005/8/layout/orgChart1"/>
    <dgm:cxn modelId="{4025D443-A9AD-4188-97D4-6EFA884E8C41}" type="presParOf" srcId="{76160C4F-2266-4694-9DBA-D18C2BECBD13}" destId="{C1C80447-17FC-4879-8464-074B17C3D9F2}" srcOrd="1" destOrd="0" presId="urn:microsoft.com/office/officeart/2005/8/layout/orgChart1"/>
    <dgm:cxn modelId="{E69CC6B8-5071-4F0A-9547-8195F5AB1207}" type="presParOf" srcId="{76160C4F-2266-4694-9DBA-D18C2BECBD13}" destId="{35D7B3DB-24DE-4ADF-82C3-66498F2AD116}" srcOrd="2" destOrd="0" presId="urn:microsoft.com/office/officeart/2005/8/layout/orgChart1"/>
    <dgm:cxn modelId="{D4A1132A-4A56-4C3E-AD35-EC7AC96D013D}" type="presParOf" srcId="{14CE206A-50B5-4C73-BE85-5742E4702DC1}" destId="{4A60B5F0-17C2-4157-AA8E-2E95E9C8EF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A1D1F-55EF-48D1-8950-4805166B5700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92F54F84-BC2B-496F-BFD3-A32A22B01C0E}">
      <dgm:prSet phldrT="[Texto]" custT="1"/>
      <dgm:spPr/>
      <dgm:t>
        <a:bodyPr/>
        <a:lstStyle/>
        <a:p>
          <a:r>
            <a:rPr lang="pt-BR" sz="1400" b="1" dirty="0" smtClean="0"/>
            <a:t>Barreiras</a:t>
          </a:r>
          <a:endParaRPr lang="pt-BR" sz="1400" b="1" dirty="0"/>
        </a:p>
      </dgm:t>
    </dgm:pt>
    <dgm:pt modelId="{FFF85767-9F08-4221-A5FC-223EE309808D}" type="parTrans" cxnId="{1415E2B2-ABEA-4F65-B669-53AD421A3E75}">
      <dgm:prSet/>
      <dgm:spPr/>
      <dgm:t>
        <a:bodyPr/>
        <a:lstStyle/>
        <a:p>
          <a:endParaRPr lang="pt-BR" sz="1400"/>
        </a:p>
      </dgm:t>
    </dgm:pt>
    <dgm:pt modelId="{4945CFB5-B2C1-402B-8D6E-510B7CE1B06D}" type="sibTrans" cxnId="{1415E2B2-ABEA-4F65-B669-53AD421A3E75}">
      <dgm:prSet/>
      <dgm:spPr/>
      <dgm:t>
        <a:bodyPr/>
        <a:lstStyle/>
        <a:p>
          <a:endParaRPr lang="pt-BR" sz="1400"/>
        </a:p>
      </dgm:t>
    </dgm:pt>
    <dgm:pt modelId="{F8AB0A4C-4789-4B4B-8E5F-E015364DCBBE}" type="asst">
      <dgm:prSet phldrT="[Texto]" custT="1"/>
      <dgm:spPr/>
      <dgm:t>
        <a:bodyPr/>
        <a:lstStyle/>
        <a:p>
          <a:r>
            <a:rPr lang="pt-BR" sz="1400" b="1" dirty="0" smtClean="0"/>
            <a:t>Institucionais</a:t>
          </a:r>
          <a:endParaRPr lang="pt-BR" sz="1400" b="1" dirty="0"/>
        </a:p>
      </dgm:t>
    </dgm:pt>
    <dgm:pt modelId="{BAB2F02C-248F-44D5-970E-F062CEAEA332}" type="parTrans" cxnId="{4B638BCB-4DED-4E8F-BC47-7656A16D70A1}">
      <dgm:prSet/>
      <dgm:spPr/>
      <dgm:t>
        <a:bodyPr/>
        <a:lstStyle/>
        <a:p>
          <a:endParaRPr lang="pt-BR" sz="1400"/>
        </a:p>
      </dgm:t>
    </dgm:pt>
    <dgm:pt modelId="{196F079A-0881-4D9B-A8DC-6E2912443B22}" type="sibTrans" cxnId="{4B638BCB-4DED-4E8F-BC47-7656A16D70A1}">
      <dgm:prSet/>
      <dgm:spPr/>
      <dgm:t>
        <a:bodyPr/>
        <a:lstStyle/>
        <a:p>
          <a:endParaRPr lang="pt-BR" sz="1400"/>
        </a:p>
      </dgm:t>
    </dgm:pt>
    <dgm:pt modelId="{3CF837FD-D29A-43C7-9BEE-02BC7C842FFE}" type="asst">
      <dgm:prSet custT="1"/>
      <dgm:spPr/>
      <dgm:t>
        <a:bodyPr/>
        <a:lstStyle/>
        <a:p>
          <a:r>
            <a:rPr lang="pt-BR" sz="1400" b="1" dirty="0" smtClean="0"/>
            <a:t>Socioculturais</a:t>
          </a:r>
          <a:endParaRPr lang="pt-BR" sz="1400" b="1" dirty="0"/>
        </a:p>
      </dgm:t>
    </dgm:pt>
    <dgm:pt modelId="{89D331BE-CDEF-4EFA-A666-30FDE78D41B7}" type="parTrans" cxnId="{357BF81E-C6C9-4364-B2E9-1EF0E67C945C}">
      <dgm:prSet/>
      <dgm:spPr/>
      <dgm:t>
        <a:bodyPr/>
        <a:lstStyle/>
        <a:p>
          <a:endParaRPr lang="pt-BR" sz="1400"/>
        </a:p>
      </dgm:t>
    </dgm:pt>
    <dgm:pt modelId="{D7F53591-D6CF-439E-9C40-B7C1E7357500}" type="sibTrans" cxnId="{357BF81E-C6C9-4364-B2E9-1EF0E67C945C}">
      <dgm:prSet/>
      <dgm:spPr/>
      <dgm:t>
        <a:bodyPr/>
        <a:lstStyle/>
        <a:p>
          <a:endParaRPr lang="pt-BR" sz="1400"/>
        </a:p>
      </dgm:t>
    </dgm:pt>
    <dgm:pt modelId="{3CF2C39A-867F-457E-96A6-624F4E7C87CF}">
      <dgm:prSet custT="1"/>
      <dgm:spPr/>
      <dgm:t>
        <a:bodyPr/>
        <a:lstStyle/>
        <a:p>
          <a:r>
            <a:rPr lang="pt-BR" sz="1400" b="1" dirty="0" smtClean="0">
              <a:latin typeface="+mn-lt"/>
            </a:rPr>
            <a:t>Dificuldades de acesso</a:t>
          </a:r>
          <a:endParaRPr lang="pt-BR" sz="1400" b="1" dirty="0">
            <a:latin typeface="+mn-lt"/>
          </a:endParaRPr>
        </a:p>
      </dgm:t>
    </dgm:pt>
    <dgm:pt modelId="{89B2C5EF-51AE-44CC-B2ED-1634817F2CD2}" type="parTrans" cxnId="{10C8A007-3E7C-4FDF-A308-C5155BF25A29}">
      <dgm:prSet/>
      <dgm:spPr/>
      <dgm:t>
        <a:bodyPr/>
        <a:lstStyle/>
        <a:p>
          <a:endParaRPr lang="pt-BR" sz="1400"/>
        </a:p>
      </dgm:t>
    </dgm:pt>
    <dgm:pt modelId="{2D801ABF-82E9-4914-BAEA-C6513BCBD3B1}" type="sibTrans" cxnId="{10C8A007-3E7C-4FDF-A308-C5155BF25A29}">
      <dgm:prSet/>
      <dgm:spPr/>
      <dgm:t>
        <a:bodyPr/>
        <a:lstStyle/>
        <a:p>
          <a:endParaRPr lang="pt-BR" sz="1400"/>
        </a:p>
      </dgm:t>
    </dgm:pt>
    <dgm:pt modelId="{B6930ABD-0EDF-4139-9401-EF1939A91E6C}">
      <dgm:prSet custT="1"/>
      <dgm:spPr/>
      <dgm:t>
        <a:bodyPr/>
        <a:lstStyle/>
        <a:p>
          <a:r>
            <a:rPr lang="pt-BR" sz="1400" b="1" dirty="0" smtClean="0">
              <a:latin typeface="+mn-lt"/>
            </a:rPr>
            <a:t>Horários de funcionamento inadequados</a:t>
          </a:r>
          <a:endParaRPr lang="pt-BR" sz="1400" b="1" dirty="0">
            <a:latin typeface="+mn-lt"/>
          </a:endParaRPr>
        </a:p>
      </dgm:t>
    </dgm:pt>
    <dgm:pt modelId="{C76717E2-3A3D-4EB3-AE4F-CB9876ACAF12}" type="parTrans" cxnId="{4CBC6CD8-FE72-455C-A086-EBD4979B9BE7}">
      <dgm:prSet/>
      <dgm:spPr/>
      <dgm:t>
        <a:bodyPr/>
        <a:lstStyle/>
        <a:p>
          <a:endParaRPr lang="pt-BR" sz="1400"/>
        </a:p>
      </dgm:t>
    </dgm:pt>
    <dgm:pt modelId="{A7068A10-1375-45DB-83A3-C7E7F2EAFF28}" type="sibTrans" cxnId="{4CBC6CD8-FE72-455C-A086-EBD4979B9BE7}">
      <dgm:prSet/>
      <dgm:spPr/>
      <dgm:t>
        <a:bodyPr/>
        <a:lstStyle/>
        <a:p>
          <a:endParaRPr lang="pt-BR" sz="1400"/>
        </a:p>
      </dgm:t>
    </dgm:pt>
    <dgm:pt modelId="{D238EBDC-5F13-4A14-8E74-F0360A6B72C9}">
      <dgm:prSet custT="1"/>
      <dgm:spPr/>
      <dgm:t>
        <a:bodyPr/>
        <a:lstStyle/>
        <a:p>
          <a:r>
            <a:rPr lang="pt-BR" sz="1400" b="1" dirty="0" smtClean="0">
              <a:latin typeface="+mn-lt"/>
            </a:rPr>
            <a:t>Estratégias de comunicação  não privilegiam os homens </a:t>
          </a:r>
          <a:endParaRPr lang="pt-BR" sz="1400" b="1" dirty="0">
            <a:latin typeface="+mn-lt"/>
          </a:endParaRPr>
        </a:p>
      </dgm:t>
    </dgm:pt>
    <dgm:pt modelId="{6C588280-31C1-4F11-AE6B-ADBB4E3652AE}" type="parTrans" cxnId="{7566F91E-F169-4807-A433-045C2457C7DD}">
      <dgm:prSet/>
      <dgm:spPr/>
      <dgm:t>
        <a:bodyPr/>
        <a:lstStyle/>
        <a:p>
          <a:endParaRPr lang="pt-BR" sz="1400"/>
        </a:p>
      </dgm:t>
    </dgm:pt>
    <dgm:pt modelId="{1E6EFAA7-3563-4370-894E-4C14219C38C9}" type="sibTrans" cxnId="{7566F91E-F169-4807-A433-045C2457C7DD}">
      <dgm:prSet/>
      <dgm:spPr/>
      <dgm:t>
        <a:bodyPr/>
        <a:lstStyle/>
        <a:p>
          <a:endParaRPr lang="pt-BR" sz="1400"/>
        </a:p>
      </dgm:t>
    </dgm:pt>
    <dgm:pt modelId="{E3588A52-346F-45DA-85E0-27BE5280F248}">
      <dgm:prSet custT="1"/>
      <dgm:spPr/>
      <dgm:t>
        <a:bodyPr/>
        <a:lstStyle/>
        <a:p>
          <a:endParaRPr lang="pt-BR" sz="1400"/>
        </a:p>
      </dgm:t>
    </dgm:pt>
    <dgm:pt modelId="{EEEC0524-4EC0-4B89-B311-57F0838067C6}" type="parTrans" cxnId="{448600DD-0C6E-4149-9C4C-65A41A081759}">
      <dgm:prSet/>
      <dgm:spPr/>
      <dgm:t>
        <a:bodyPr/>
        <a:lstStyle/>
        <a:p>
          <a:endParaRPr lang="pt-BR" sz="1400"/>
        </a:p>
      </dgm:t>
    </dgm:pt>
    <dgm:pt modelId="{9BF745BF-58D2-4909-BB05-99965FE581EF}" type="sibTrans" cxnId="{448600DD-0C6E-4149-9C4C-65A41A081759}">
      <dgm:prSet/>
      <dgm:spPr/>
      <dgm:t>
        <a:bodyPr/>
        <a:lstStyle/>
        <a:p>
          <a:endParaRPr lang="pt-BR" sz="1400"/>
        </a:p>
      </dgm:t>
    </dgm:pt>
    <dgm:pt modelId="{733957FE-DF1A-45C2-B07C-4EB01E5D16B7}">
      <dgm:prSet custT="1"/>
      <dgm:spPr/>
      <dgm:t>
        <a:bodyPr/>
        <a:lstStyle/>
        <a:p>
          <a:r>
            <a:rPr lang="pt-BR" sz="1400" b="1" dirty="0" smtClean="0">
              <a:latin typeface="+mn-lt"/>
            </a:rPr>
            <a:t>O papel de </a:t>
          </a:r>
          <a:r>
            <a:rPr lang="pt-BR" altLang="en-US" sz="1400" b="1" dirty="0" smtClean="0">
              <a:latin typeface="+mn-lt"/>
            </a:rPr>
            <a:t>“</a:t>
          </a:r>
          <a:r>
            <a:rPr lang="pt-BR" sz="1400" b="1" dirty="0" smtClean="0">
              <a:latin typeface="+mn-lt"/>
            </a:rPr>
            <a:t>cuidar</a:t>
          </a:r>
          <a:r>
            <a:rPr lang="pt-BR" altLang="en-US" sz="1400" b="1" dirty="0" smtClean="0">
              <a:latin typeface="+mn-lt"/>
            </a:rPr>
            <a:t>”</a:t>
          </a:r>
          <a:endParaRPr lang="pt-BR" sz="1400" b="1" dirty="0">
            <a:latin typeface="+mn-lt"/>
          </a:endParaRPr>
        </a:p>
      </dgm:t>
    </dgm:pt>
    <dgm:pt modelId="{7574EBCE-C685-4AA0-A600-FB5420F7C8FA}" type="parTrans" cxnId="{A0ADC90B-6516-4745-8816-39EFA9D202FF}">
      <dgm:prSet/>
      <dgm:spPr/>
      <dgm:t>
        <a:bodyPr/>
        <a:lstStyle/>
        <a:p>
          <a:endParaRPr lang="pt-BR" sz="1400"/>
        </a:p>
      </dgm:t>
    </dgm:pt>
    <dgm:pt modelId="{19DA1BCF-B8D2-43AF-AE18-9CCDD1CCBEDB}" type="sibTrans" cxnId="{A0ADC90B-6516-4745-8816-39EFA9D202FF}">
      <dgm:prSet/>
      <dgm:spPr/>
      <dgm:t>
        <a:bodyPr/>
        <a:lstStyle/>
        <a:p>
          <a:endParaRPr lang="pt-BR" sz="1400"/>
        </a:p>
      </dgm:t>
    </dgm:pt>
    <dgm:pt modelId="{6F45A031-B30A-4B9F-8673-F89883853906}">
      <dgm:prSet custT="1"/>
      <dgm:spPr/>
      <dgm:t>
        <a:bodyPr/>
        <a:lstStyle/>
        <a:p>
          <a:r>
            <a:rPr lang="pt-BR" sz="1400" b="1" dirty="0" smtClean="0">
              <a:latin typeface="+mn-lt"/>
            </a:rPr>
            <a:t>Estereótipos de gênero</a:t>
          </a:r>
          <a:endParaRPr lang="pt-BR" sz="1400" b="1" dirty="0">
            <a:latin typeface="+mn-lt"/>
          </a:endParaRPr>
        </a:p>
      </dgm:t>
    </dgm:pt>
    <dgm:pt modelId="{C9175A54-484B-4BB4-BF9A-B96F0F6124E4}" type="parTrans" cxnId="{6F95E934-CF77-44B9-A4B7-99BABB568898}">
      <dgm:prSet/>
      <dgm:spPr/>
      <dgm:t>
        <a:bodyPr/>
        <a:lstStyle/>
        <a:p>
          <a:endParaRPr lang="pt-BR" sz="1400"/>
        </a:p>
      </dgm:t>
    </dgm:pt>
    <dgm:pt modelId="{09574B15-69E9-4DF9-9986-B5A38A6AC264}" type="sibTrans" cxnId="{6F95E934-CF77-44B9-A4B7-99BABB568898}">
      <dgm:prSet/>
      <dgm:spPr/>
      <dgm:t>
        <a:bodyPr/>
        <a:lstStyle/>
        <a:p>
          <a:endParaRPr lang="pt-BR" sz="1400"/>
        </a:p>
      </dgm:t>
    </dgm:pt>
    <dgm:pt modelId="{1750DF02-3290-4802-8C1B-047681C113B1}">
      <dgm:prSet custT="1"/>
      <dgm:spPr/>
      <dgm:t>
        <a:bodyPr/>
        <a:lstStyle/>
        <a:p>
          <a:r>
            <a:rPr lang="pt-BR" sz="1400" b="1" dirty="0" smtClean="0">
              <a:latin typeface="+mn-lt"/>
            </a:rPr>
            <a:t>Não liberação do trabalho</a:t>
          </a:r>
          <a:endParaRPr lang="pt-BR" sz="1400" b="1" dirty="0">
            <a:latin typeface="+mn-lt"/>
          </a:endParaRPr>
        </a:p>
      </dgm:t>
    </dgm:pt>
    <dgm:pt modelId="{EA9386E2-B39F-4739-8E50-8470DBF13481}" type="parTrans" cxnId="{75D03382-852F-406C-B2FF-84039AA8FDCE}">
      <dgm:prSet/>
      <dgm:spPr/>
      <dgm:t>
        <a:bodyPr/>
        <a:lstStyle/>
        <a:p>
          <a:endParaRPr lang="pt-BR" sz="1400"/>
        </a:p>
      </dgm:t>
    </dgm:pt>
    <dgm:pt modelId="{C04F40F2-1310-438F-9730-D2C1F6FC1896}" type="sibTrans" cxnId="{75D03382-852F-406C-B2FF-84039AA8FDCE}">
      <dgm:prSet/>
      <dgm:spPr/>
      <dgm:t>
        <a:bodyPr/>
        <a:lstStyle/>
        <a:p>
          <a:endParaRPr lang="pt-BR" sz="1400"/>
        </a:p>
      </dgm:t>
    </dgm:pt>
    <dgm:pt modelId="{1E7962B3-3895-4631-99D3-7D9650D82FB8}">
      <dgm:prSet custT="1"/>
      <dgm:spPr/>
      <dgm:t>
        <a:bodyPr/>
        <a:lstStyle/>
        <a:p>
          <a:r>
            <a:rPr lang="pt-BR" sz="1400" b="1" dirty="0" smtClean="0">
              <a:latin typeface="+mn-lt"/>
            </a:rPr>
            <a:t>O papel de provedor</a:t>
          </a:r>
          <a:endParaRPr lang="pt-BR" sz="1400" b="1" dirty="0">
            <a:latin typeface="+mn-lt"/>
          </a:endParaRPr>
        </a:p>
      </dgm:t>
    </dgm:pt>
    <dgm:pt modelId="{09FCF57F-CD6C-4745-BC4C-5CFB801CEACD}" type="parTrans" cxnId="{55C07E63-AEAE-4D06-A28B-CDA26B038194}">
      <dgm:prSet/>
      <dgm:spPr/>
      <dgm:t>
        <a:bodyPr/>
        <a:lstStyle/>
        <a:p>
          <a:endParaRPr lang="pt-BR" sz="1400"/>
        </a:p>
      </dgm:t>
    </dgm:pt>
    <dgm:pt modelId="{DE95C848-BCF0-40E1-8BC3-FF26D54865F7}" type="sibTrans" cxnId="{55C07E63-AEAE-4D06-A28B-CDA26B038194}">
      <dgm:prSet/>
      <dgm:spPr/>
      <dgm:t>
        <a:bodyPr/>
        <a:lstStyle/>
        <a:p>
          <a:endParaRPr lang="pt-BR" sz="1400"/>
        </a:p>
      </dgm:t>
    </dgm:pt>
    <dgm:pt modelId="{4B8CA35F-01D6-459C-85B3-21FA34ECD6D0}">
      <dgm:prSet custT="1"/>
      <dgm:spPr/>
      <dgm:t>
        <a:bodyPr/>
        <a:lstStyle/>
        <a:p>
          <a:r>
            <a:rPr lang="pt-BR" sz="1400" b="1" dirty="0" smtClean="0">
              <a:latin typeface="+mn-lt"/>
            </a:rPr>
            <a:t>O pensamento mágico</a:t>
          </a:r>
          <a:endParaRPr lang="pt-BR" sz="1400" b="1" dirty="0">
            <a:latin typeface="+mn-lt"/>
          </a:endParaRPr>
        </a:p>
      </dgm:t>
    </dgm:pt>
    <dgm:pt modelId="{EE698DA5-B253-4884-BA66-C54D2757B380}" type="parTrans" cxnId="{5377B92E-685F-4C3F-ABC8-8021445E6E61}">
      <dgm:prSet/>
      <dgm:spPr/>
      <dgm:t>
        <a:bodyPr/>
        <a:lstStyle/>
        <a:p>
          <a:endParaRPr lang="pt-BR" sz="1400"/>
        </a:p>
      </dgm:t>
    </dgm:pt>
    <dgm:pt modelId="{A69F874B-97E5-4867-9ADF-DD319BB4EED5}" type="sibTrans" cxnId="{5377B92E-685F-4C3F-ABC8-8021445E6E61}">
      <dgm:prSet/>
      <dgm:spPr/>
      <dgm:t>
        <a:bodyPr/>
        <a:lstStyle/>
        <a:p>
          <a:endParaRPr lang="pt-BR" sz="1400"/>
        </a:p>
      </dgm:t>
    </dgm:pt>
    <dgm:pt modelId="{4B9FC475-F020-4EC9-B41F-09C21C87995D}">
      <dgm:prSet custT="1"/>
      <dgm:spPr/>
      <dgm:t>
        <a:bodyPr/>
        <a:lstStyle/>
        <a:p>
          <a:r>
            <a:rPr lang="pt-BR" sz="1400" b="1" dirty="0" smtClean="0">
              <a:latin typeface="+mn-lt"/>
            </a:rPr>
            <a:t>Medo que descubra doenças</a:t>
          </a:r>
          <a:endParaRPr lang="pt-BR" sz="1400" b="1" dirty="0">
            <a:latin typeface="+mn-lt"/>
          </a:endParaRPr>
        </a:p>
      </dgm:t>
    </dgm:pt>
    <dgm:pt modelId="{2FE48DC5-320E-486F-B8AC-F5E68DD1F989}" type="parTrans" cxnId="{5787A36D-AA09-4477-ADF1-2F66E404DA3E}">
      <dgm:prSet/>
      <dgm:spPr/>
      <dgm:t>
        <a:bodyPr/>
        <a:lstStyle/>
        <a:p>
          <a:endParaRPr lang="pt-BR" sz="1400"/>
        </a:p>
      </dgm:t>
    </dgm:pt>
    <dgm:pt modelId="{077C9000-9273-4D7B-B3DF-278D641B4466}" type="sibTrans" cxnId="{5787A36D-AA09-4477-ADF1-2F66E404DA3E}">
      <dgm:prSet/>
      <dgm:spPr/>
      <dgm:t>
        <a:bodyPr/>
        <a:lstStyle/>
        <a:p>
          <a:endParaRPr lang="pt-BR" sz="1400"/>
        </a:p>
      </dgm:t>
    </dgm:pt>
    <dgm:pt modelId="{BAC30697-97E6-4B39-AB5F-A7254F1953C0}" type="pres">
      <dgm:prSet presAssocID="{9B0A1D1F-55EF-48D1-8950-4805166B57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7CC3184-0308-42CD-9587-8E369B343B80}" type="pres">
      <dgm:prSet presAssocID="{92F54F84-BC2B-496F-BFD3-A32A22B01C0E}" presName="hierRoot1" presStyleCnt="0">
        <dgm:presLayoutVars>
          <dgm:hierBranch val="init"/>
        </dgm:presLayoutVars>
      </dgm:prSet>
      <dgm:spPr/>
    </dgm:pt>
    <dgm:pt modelId="{B6A10E1A-2B24-40C5-9DD6-D2FABE365542}" type="pres">
      <dgm:prSet presAssocID="{92F54F84-BC2B-496F-BFD3-A32A22B01C0E}" presName="rootComposite1" presStyleCnt="0"/>
      <dgm:spPr/>
    </dgm:pt>
    <dgm:pt modelId="{223C37A6-5D34-42B4-B3D4-DB57E6A69E75}" type="pres">
      <dgm:prSet presAssocID="{92F54F84-BC2B-496F-BFD3-A32A22B01C0E}" presName="rootText1" presStyleLbl="node0" presStyleIdx="0" presStyleCnt="1" custScaleX="167056" custScaleY="231332" custLinFactNeighborX="-50460" custLinFactNeighborY="-1986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D755EB-0D5D-4457-96DE-C95DFC5E390E}" type="pres">
      <dgm:prSet presAssocID="{92F54F84-BC2B-496F-BFD3-A32A22B01C0E}" presName="rootConnector1" presStyleLbl="node1" presStyleIdx="0" presStyleCnt="0"/>
      <dgm:spPr/>
      <dgm:t>
        <a:bodyPr/>
        <a:lstStyle/>
        <a:p>
          <a:endParaRPr lang="pt-BR"/>
        </a:p>
      </dgm:t>
    </dgm:pt>
    <dgm:pt modelId="{014C8631-1DB9-4ECE-AE2D-213F3515DF81}" type="pres">
      <dgm:prSet presAssocID="{92F54F84-BC2B-496F-BFD3-A32A22B01C0E}" presName="hierChild2" presStyleCnt="0"/>
      <dgm:spPr/>
    </dgm:pt>
    <dgm:pt modelId="{C2F122AB-5C17-43E5-A0AF-05D0EDC26ACE}" type="pres">
      <dgm:prSet presAssocID="{C9175A54-484B-4BB4-BF9A-B96F0F6124E4}" presName="Name64" presStyleLbl="parChTrans1D2" presStyleIdx="0" presStyleCnt="12"/>
      <dgm:spPr/>
      <dgm:t>
        <a:bodyPr/>
        <a:lstStyle/>
        <a:p>
          <a:endParaRPr lang="pt-BR"/>
        </a:p>
      </dgm:t>
    </dgm:pt>
    <dgm:pt modelId="{346D1631-C41C-4149-B79A-0C12F8B17463}" type="pres">
      <dgm:prSet presAssocID="{6F45A031-B30A-4B9F-8673-F89883853906}" presName="hierRoot2" presStyleCnt="0">
        <dgm:presLayoutVars>
          <dgm:hierBranch val="init"/>
        </dgm:presLayoutVars>
      </dgm:prSet>
      <dgm:spPr/>
    </dgm:pt>
    <dgm:pt modelId="{D086D4CF-B1E0-4464-B526-AD1D5FE0AA3B}" type="pres">
      <dgm:prSet presAssocID="{6F45A031-B30A-4B9F-8673-F89883853906}" presName="rootComposite" presStyleCnt="0"/>
      <dgm:spPr/>
    </dgm:pt>
    <dgm:pt modelId="{1EA6C8E3-F7C7-4759-825E-E71030777DDA}" type="pres">
      <dgm:prSet presAssocID="{6F45A031-B30A-4B9F-8673-F89883853906}" presName="rootText" presStyleLbl="node2" presStyleIdx="0" presStyleCnt="10" custScaleX="2088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39F8D1C-39CB-4C1D-868C-1FEDCC52E709}" type="pres">
      <dgm:prSet presAssocID="{6F45A031-B30A-4B9F-8673-F89883853906}" presName="rootConnector" presStyleLbl="node2" presStyleIdx="0" presStyleCnt="10"/>
      <dgm:spPr/>
      <dgm:t>
        <a:bodyPr/>
        <a:lstStyle/>
        <a:p>
          <a:endParaRPr lang="pt-BR"/>
        </a:p>
      </dgm:t>
    </dgm:pt>
    <dgm:pt modelId="{98D841F4-6512-4A03-8EB7-103E68312D9D}" type="pres">
      <dgm:prSet presAssocID="{6F45A031-B30A-4B9F-8673-F89883853906}" presName="hierChild4" presStyleCnt="0"/>
      <dgm:spPr/>
    </dgm:pt>
    <dgm:pt modelId="{59B5A1E0-F8F6-482A-B51D-13D5F685005F}" type="pres">
      <dgm:prSet presAssocID="{6F45A031-B30A-4B9F-8673-F89883853906}" presName="hierChild5" presStyleCnt="0"/>
      <dgm:spPr/>
    </dgm:pt>
    <dgm:pt modelId="{1EE11AD1-8FF0-468B-9E69-FAC57EE82D13}" type="pres">
      <dgm:prSet presAssocID="{EE698DA5-B253-4884-BA66-C54D2757B380}" presName="Name64" presStyleLbl="parChTrans1D2" presStyleIdx="1" presStyleCnt="12"/>
      <dgm:spPr/>
      <dgm:t>
        <a:bodyPr/>
        <a:lstStyle/>
        <a:p>
          <a:endParaRPr lang="pt-BR"/>
        </a:p>
      </dgm:t>
    </dgm:pt>
    <dgm:pt modelId="{2DA7B4D2-7C35-44AF-B4AE-DBCD9B2943E1}" type="pres">
      <dgm:prSet presAssocID="{4B8CA35F-01D6-459C-85B3-21FA34ECD6D0}" presName="hierRoot2" presStyleCnt="0">
        <dgm:presLayoutVars>
          <dgm:hierBranch val="init"/>
        </dgm:presLayoutVars>
      </dgm:prSet>
      <dgm:spPr/>
    </dgm:pt>
    <dgm:pt modelId="{A806982C-6FCC-4B67-B1F7-599D3CD48BAD}" type="pres">
      <dgm:prSet presAssocID="{4B8CA35F-01D6-459C-85B3-21FA34ECD6D0}" presName="rootComposite" presStyleCnt="0"/>
      <dgm:spPr/>
    </dgm:pt>
    <dgm:pt modelId="{8DFADE67-D1B4-457B-9CBA-ED00449836F5}" type="pres">
      <dgm:prSet presAssocID="{4B8CA35F-01D6-459C-85B3-21FA34ECD6D0}" presName="rootText" presStyleLbl="node2" presStyleIdx="1" presStyleCnt="10" custScaleX="2074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7F040E7-EE3C-4C17-9216-B62F7FA87F17}" type="pres">
      <dgm:prSet presAssocID="{4B8CA35F-01D6-459C-85B3-21FA34ECD6D0}" presName="rootConnector" presStyleLbl="node2" presStyleIdx="1" presStyleCnt="10"/>
      <dgm:spPr/>
      <dgm:t>
        <a:bodyPr/>
        <a:lstStyle/>
        <a:p>
          <a:endParaRPr lang="pt-BR"/>
        </a:p>
      </dgm:t>
    </dgm:pt>
    <dgm:pt modelId="{1ED20E73-1E1D-4B00-9599-0785D1F6561A}" type="pres">
      <dgm:prSet presAssocID="{4B8CA35F-01D6-459C-85B3-21FA34ECD6D0}" presName="hierChild4" presStyleCnt="0"/>
      <dgm:spPr/>
    </dgm:pt>
    <dgm:pt modelId="{B753DA51-C8DF-4F7C-81D3-EB061136079A}" type="pres">
      <dgm:prSet presAssocID="{4B8CA35F-01D6-459C-85B3-21FA34ECD6D0}" presName="hierChild5" presStyleCnt="0"/>
      <dgm:spPr/>
    </dgm:pt>
    <dgm:pt modelId="{002A3964-7FCA-4EAE-B839-DA1B1C7039AD}" type="pres">
      <dgm:prSet presAssocID="{09FCF57F-CD6C-4745-BC4C-5CFB801CEACD}" presName="Name64" presStyleLbl="parChTrans1D2" presStyleIdx="2" presStyleCnt="12"/>
      <dgm:spPr/>
      <dgm:t>
        <a:bodyPr/>
        <a:lstStyle/>
        <a:p>
          <a:endParaRPr lang="pt-BR"/>
        </a:p>
      </dgm:t>
    </dgm:pt>
    <dgm:pt modelId="{86C87CA1-449E-4FAC-BD83-FE3F66DED948}" type="pres">
      <dgm:prSet presAssocID="{1E7962B3-3895-4631-99D3-7D9650D82FB8}" presName="hierRoot2" presStyleCnt="0">
        <dgm:presLayoutVars>
          <dgm:hierBranch val="init"/>
        </dgm:presLayoutVars>
      </dgm:prSet>
      <dgm:spPr/>
    </dgm:pt>
    <dgm:pt modelId="{2C112A56-93FA-4CC7-94D1-B531D0037A1B}" type="pres">
      <dgm:prSet presAssocID="{1E7962B3-3895-4631-99D3-7D9650D82FB8}" presName="rootComposite" presStyleCnt="0"/>
      <dgm:spPr/>
    </dgm:pt>
    <dgm:pt modelId="{E6D9E594-9586-4C95-B1BF-3DEAD3332929}" type="pres">
      <dgm:prSet presAssocID="{1E7962B3-3895-4631-99D3-7D9650D82FB8}" presName="rootText" presStyleLbl="node2" presStyleIdx="2" presStyleCnt="10" custScaleX="2074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3338A67-11ED-4CDB-89DD-2BC7D47085FF}" type="pres">
      <dgm:prSet presAssocID="{1E7962B3-3895-4631-99D3-7D9650D82FB8}" presName="rootConnector" presStyleLbl="node2" presStyleIdx="2" presStyleCnt="10"/>
      <dgm:spPr/>
      <dgm:t>
        <a:bodyPr/>
        <a:lstStyle/>
        <a:p>
          <a:endParaRPr lang="pt-BR"/>
        </a:p>
      </dgm:t>
    </dgm:pt>
    <dgm:pt modelId="{FAA3480E-544A-4C01-A1BC-FA6DFD07A30D}" type="pres">
      <dgm:prSet presAssocID="{1E7962B3-3895-4631-99D3-7D9650D82FB8}" presName="hierChild4" presStyleCnt="0"/>
      <dgm:spPr/>
    </dgm:pt>
    <dgm:pt modelId="{1CBE09D8-F44D-4F96-A375-75A737558D4C}" type="pres">
      <dgm:prSet presAssocID="{1E7962B3-3895-4631-99D3-7D9650D82FB8}" presName="hierChild5" presStyleCnt="0"/>
      <dgm:spPr/>
    </dgm:pt>
    <dgm:pt modelId="{B4596759-3D3A-4E16-9C6D-79DFC515BFF2}" type="pres">
      <dgm:prSet presAssocID="{7574EBCE-C685-4AA0-A600-FB5420F7C8FA}" presName="Name64" presStyleLbl="parChTrans1D2" presStyleIdx="3" presStyleCnt="12"/>
      <dgm:spPr/>
      <dgm:t>
        <a:bodyPr/>
        <a:lstStyle/>
        <a:p>
          <a:endParaRPr lang="pt-BR"/>
        </a:p>
      </dgm:t>
    </dgm:pt>
    <dgm:pt modelId="{74A6FAB9-E4DB-4D81-BFA4-B9A23E5A7ADE}" type="pres">
      <dgm:prSet presAssocID="{733957FE-DF1A-45C2-B07C-4EB01E5D16B7}" presName="hierRoot2" presStyleCnt="0">
        <dgm:presLayoutVars>
          <dgm:hierBranch val="init"/>
        </dgm:presLayoutVars>
      </dgm:prSet>
      <dgm:spPr/>
    </dgm:pt>
    <dgm:pt modelId="{D8EC68F4-2EB3-4F39-AEE4-B766AB684C6D}" type="pres">
      <dgm:prSet presAssocID="{733957FE-DF1A-45C2-B07C-4EB01E5D16B7}" presName="rootComposite" presStyleCnt="0"/>
      <dgm:spPr/>
    </dgm:pt>
    <dgm:pt modelId="{AEAB7D36-AB47-4A78-B82E-A270670A4007}" type="pres">
      <dgm:prSet presAssocID="{733957FE-DF1A-45C2-B07C-4EB01E5D16B7}" presName="rootText" presStyleLbl="node2" presStyleIdx="3" presStyleCnt="10" custScaleX="2074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1AB541E-F2C7-423A-A468-F92806A94ADF}" type="pres">
      <dgm:prSet presAssocID="{733957FE-DF1A-45C2-B07C-4EB01E5D16B7}" presName="rootConnector" presStyleLbl="node2" presStyleIdx="3" presStyleCnt="10"/>
      <dgm:spPr/>
      <dgm:t>
        <a:bodyPr/>
        <a:lstStyle/>
        <a:p>
          <a:endParaRPr lang="pt-BR"/>
        </a:p>
      </dgm:t>
    </dgm:pt>
    <dgm:pt modelId="{E853F251-B5DB-4FF2-AA5D-BA67F1BC6E75}" type="pres">
      <dgm:prSet presAssocID="{733957FE-DF1A-45C2-B07C-4EB01E5D16B7}" presName="hierChild4" presStyleCnt="0"/>
      <dgm:spPr/>
    </dgm:pt>
    <dgm:pt modelId="{6106819E-17F7-48AD-BA35-40D119927697}" type="pres">
      <dgm:prSet presAssocID="{733957FE-DF1A-45C2-B07C-4EB01E5D16B7}" presName="hierChild5" presStyleCnt="0"/>
      <dgm:spPr/>
    </dgm:pt>
    <dgm:pt modelId="{95712CB4-5299-4E40-9C03-ECA0BD0DF55A}" type="pres">
      <dgm:prSet presAssocID="{2FE48DC5-320E-486F-B8AC-F5E68DD1F989}" presName="Name64" presStyleLbl="parChTrans1D2" presStyleIdx="4" presStyleCnt="12"/>
      <dgm:spPr/>
      <dgm:t>
        <a:bodyPr/>
        <a:lstStyle/>
        <a:p>
          <a:endParaRPr lang="pt-BR"/>
        </a:p>
      </dgm:t>
    </dgm:pt>
    <dgm:pt modelId="{4CD8A406-54D9-4097-8D0C-503AC891D643}" type="pres">
      <dgm:prSet presAssocID="{4B9FC475-F020-4EC9-B41F-09C21C87995D}" presName="hierRoot2" presStyleCnt="0">
        <dgm:presLayoutVars>
          <dgm:hierBranch val="init"/>
        </dgm:presLayoutVars>
      </dgm:prSet>
      <dgm:spPr/>
    </dgm:pt>
    <dgm:pt modelId="{A5C54D22-E24D-4D3B-886B-816257FCF2F9}" type="pres">
      <dgm:prSet presAssocID="{4B9FC475-F020-4EC9-B41F-09C21C87995D}" presName="rootComposite" presStyleCnt="0"/>
      <dgm:spPr/>
    </dgm:pt>
    <dgm:pt modelId="{F8927C74-9AAA-49DD-BC48-1D9364354EE0}" type="pres">
      <dgm:prSet presAssocID="{4B9FC475-F020-4EC9-B41F-09C21C87995D}" presName="rootText" presStyleLbl="node2" presStyleIdx="4" presStyleCnt="10" custScaleX="2074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BB4CDD-DF6F-47B5-8BFF-F60DBB071608}" type="pres">
      <dgm:prSet presAssocID="{4B9FC475-F020-4EC9-B41F-09C21C87995D}" presName="rootConnector" presStyleLbl="node2" presStyleIdx="4" presStyleCnt="10"/>
      <dgm:spPr/>
      <dgm:t>
        <a:bodyPr/>
        <a:lstStyle/>
        <a:p>
          <a:endParaRPr lang="pt-BR"/>
        </a:p>
      </dgm:t>
    </dgm:pt>
    <dgm:pt modelId="{A6C8CDC5-0EB2-43BA-8033-95082E78958C}" type="pres">
      <dgm:prSet presAssocID="{4B9FC475-F020-4EC9-B41F-09C21C87995D}" presName="hierChild4" presStyleCnt="0"/>
      <dgm:spPr/>
    </dgm:pt>
    <dgm:pt modelId="{C65B237B-55C9-4CFB-AD99-0536C8DCDBA7}" type="pres">
      <dgm:prSet presAssocID="{4B9FC475-F020-4EC9-B41F-09C21C87995D}" presName="hierChild5" presStyleCnt="0"/>
      <dgm:spPr/>
    </dgm:pt>
    <dgm:pt modelId="{79E47E30-45B2-4C05-8A0A-7E565BFE6E15}" type="pres">
      <dgm:prSet presAssocID="{EEEC0524-4EC0-4B89-B311-57F0838067C6}" presName="Name64" presStyleLbl="parChTrans1D2" presStyleIdx="5" presStyleCnt="12"/>
      <dgm:spPr/>
      <dgm:t>
        <a:bodyPr/>
        <a:lstStyle/>
        <a:p>
          <a:endParaRPr lang="pt-BR"/>
        </a:p>
      </dgm:t>
    </dgm:pt>
    <dgm:pt modelId="{1B714752-EA69-41F6-B63B-DFE63BABF98F}" type="pres">
      <dgm:prSet presAssocID="{E3588A52-346F-45DA-85E0-27BE5280F248}" presName="hierRoot2" presStyleCnt="0">
        <dgm:presLayoutVars>
          <dgm:hierBranch val="init"/>
        </dgm:presLayoutVars>
      </dgm:prSet>
      <dgm:spPr/>
    </dgm:pt>
    <dgm:pt modelId="{EB5B0BDD-015B-4B44-BD30-E116FA33F2C5}" type="pres">
      <dgm:prSet presAssocID="{E3588A52-346F-45DA-85E0-27BE5280F248}" presName="rootComposite" presStyleCnt="0"/>
      <dgm:spPr/>
    </dgm:pt>
    <dgm:pt modelId="{F22365CE-12F5-432B-A730-E34337A2FEB6}" type="pres">
      <dgm:prSet presAssocID="{E3588A52-346F-45DA-85E0-27BE5280F248}" presName="rootText" presStyleLbl="node2" presStyleIdx="5" presStyleCnt="10" custLinFactY="38320" custLinFactNeighborX="-1160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521F3CA-74F7-4FB3-BC16-4123007F3498}" type="pres">
      <dgm:prSet presAssocID="{E3588A52-346F-45DA-85E0-27BE5280F248}" presName="rootConnector" presStyleLbl="node2" presStyleIdx="5" presStyleCnt="10"/>
      <dgm:spPr/>
      <dgm:t>
        <a:bodyPr/>
        <a:lstStyle/>
        <a:p>
          <a:endParaRPr lang="pt-BR"/>
        </a:p>
      </dgm:t>
    </dgm:pt>
    <dgm:pt modelId="{91493C39-36E6-453E-8697-6B0DF96975AF}" type="pres">
      <dgm:prSet presAssocID="{E3588A52-346F-45DA-85E0-27BE5280F248}" presName="hierChild4" presStyleCnt="0"/>
      <dgm:spPr/>
    </dgm:pt>
    <dgm:pt modelId="{482BC687-5427-45AC-9FC7-C73098CC19A5}" type="pres">
      <dgm:prSet presAssocID="{E3588A52-346F-45DA-85E0-27BE5280F248}" presName="hierChild5" presStyleCnt="0"/>
      <dgm:spPr/>
    </dgm:pt>
    <dgm:pt modelId="{F3143039-B3F5-4B7F-978A-521973DAEEBC}" type="pres">
      <dgm:prSet presAssocID="{6C588280-31C1-4F11-AE6B-ADBB4E3652AE}" presName="Name64" presStyleLbl="parChTrans1D2" presStyleIdx="6" presStyleCnt="12"/>
      <dgm:spPr/>
      <dgm:t>
        <a:bodyPr/>
        <a:lstStyle/>
        <a:p>
          <a:endParaRPr lang="pt-BR"/>
        </a:p>
      </dgm:t>
    </dgm:pt>
    <dgm:pt modelId="{22BFA923-0FBB-4DF6-BCD9-E6F5CA9D9DAC}" type="pres">
      <dgm:prSet presAssocID="{D238EBDC-5F13-4A14-8E74-F0360A6B72C9}" presName="hierRoot2" presStyleCnt="0">
        <dgm:presLayoutVars>
          <dgm:hierBranch val="init"/>
        </dgm:presLayoutVars>
      </dgm:prSet>
      <dgm:spPr/>
    </dgm:pt>
    <dgm:pt modelId="{E6F0EFF8-92DF-4FB2-82E3-43647060AC5F}" type="pres">
      <dgm:prSet presAssocID="{D238EBDC-5F13-4A14-8E74-F0360A6B72C9}" presName="rootComposite" presStyleCnt="0"/>
      <dgm:spPr/>
    </dgm:pt>
    <dgm:pt modelId="{E2E8807E-FF67-4EA2-A8D7-0BF335C0A8BB}" type="pres">
      <dgm:prSet presAssocID="{D238EBDC-5F13-4A14-8E74-F0360A6B72C9}" presName="rootText" presStyleLbl="node2" presStyleIdx="6" presStyleCnt="10" custScaleX="204229" custScaleY="120439" custLinFactNeighborX="271" custLinFactNeighborY="-157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22D184C-72CA-4BF7-B0A1-7FC82C10C452}" type="pres">
      <dgm:prSet presAssocID="{D238EBDC-5F13-4A14-8E74-F0360A6B72C9}" presName="rootConnector" presStyleLbl="node2" presStyleIdx="6" presStyleCnt="10"/>
      <dgm:spPr/>
      <dgm:t>
        <a:bodyPr/>
        <a:lstStyle/>
        <a:p>
          <a:endParaRPr lang="pt-BR"/>
        </a:p>
      </dgm:t>
    </dgm:pt>
    <dgm:pt modelId="{074111D9-F6FC-442A-A066-DF7CBAEF7206}" type="pres">
      <dgm:prSet presAssocID="{D238EBDC-5F13-4A14-8E74-F0360A6B72C9}" presName="hierChild4" presStyleCnt="0"/>
      <dgm:spPr/>
    </dgm:pt>
    <dgm:pt modelId="{92FA16A0-1FF9-4809-9B64-855CBC6FF94D}" type="pres">
      <dgm:prSet presAssocID="{D238EBDC-5F13-4A14-8E74-F0360A6B72C9}" presName="hierChild5" presStyleCnt="0"/>
      <dgm:spPr/>
    </dgm:pt>
    <dgm:pt modelId="{2A2C71AC-C331-42C4-8B7D-7A9B31E57CD7}" type="pres">
      <dgm:prSet presAssocID="{C76717E2-3A3D-4EB3-AE4F-CB9876ACAF12}" presName="Name64" presStyleLbl="parChTrans1D2" presStyleIdx="7" presStyleCnt="12"/>
      <dgm:spPr/>
      <dgm:t>
        <a:bodyPr/>
        <a:lstStyle/>
        <a:p>
          <a:endParaRPr lang="pt-BR"/>
        </a:p>
      </dgm:t>
    </dgm:pt>
    <dgm:pt modelId="{016C5BA2-0FFA-4FF8-AC93-8F49FE16C4A8}" type="pres">
      <dgm:prSet presAssocID="{B6930ABD-0EDF-4139-9401-EF1939A91E6C}" presName="hierRoot2" presStyleCnt="0">
        <dgm:presLayoutVars>
          <dgm:hierBranch val="init"/>
        </dgm:presLayoutVars>
      </dgm:prSet>
      <dgm:spPr/>
    </dgm:pt>
    <dgm:pt modelId="{1F71712D-F511-4E8A-BE93-3BDE9C0E84C1}" type="pres">
      <dgm:prSet presAssocID="{B6930ABD-0EDF-4139-9401-EF1939A91E6C}" presName="rootComposite" presStyleCnt="0"/>
      <dgm:spPr/>
    </dgm:pt>
    <dgm:pt modelId="{4940B01A-891A-4806-8EDD-6F5D85DC3951}" type="pres">
      <dgm:prSet presAssocID="{B6930ABD-0EDF-4139-9401-EF1939A91E6C}" presName="rootText" presStyleLbl="node2" presStyleIdx="7" presStyleCnt="10" custScaleX="20687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5F512FE-F165-40B6-8D32-97C285E5B4A9}" type="pres">
      <dgm:prSet presAssocID="{B6930ABD-0EDF-4139-9401-EF1939A91E6C}" presName="rootConnector" presStyleLbl="node2" presStyleIdx="7" presStyleCnt="10"/>
      <dgm:spPr/>
      <dgm:t>
        <a:bodyPr/>
        <a:lstStyle/>
        <a:p>
          <a:endParaRPr lang="pt-BR"/>
        </a:p>
      </dgm:t>
    </dgm:pt>
    <dgm:pt modelId="{274BE4AB-CE6C-472F-AF08-FE5C9545114E}" type="pres">
      <dgm:prSet presAssocID="{B6930ABD-0EDF-4139-9401-EF1939A91E6C}" presName="hierChild4" presStyleCnt="0"/>
      <dgm:spPr/>
    </dgm:pt>
    <dgm:pt modelId="{813B7C39-C085-4744-AFEB-B123DF91E479}" type="pres">
      <dgm:prSet presAssocID="{B6930ABD-0EDF-4139-9401-EF1939A91E6C}" presName="hierChild5" presStyleCnt="0"/>
      <dgm:spPr/>
    </dgm:pt>
    <dgm:pt modelId="{FCB02BA6-A270-4FA9-A74B-42D25B4DE673}" type="pres">
      <dgm:prSet presAssocID="{89B2C5EF-51AE-44CC-B2ED-1634817F2CD2}" presName="Name64" presStyleLbl="parChTrans1D2" presStyleIdx="8" presStyleCnt="12"/>
      <dgm:spPr/>
      <dgm:t>
        <a:bodyPr/>
        <a:lstStyle/>
        <a:p>
          <a:endParaRPr lang="pt-BR"/>
        </a:p>
      </dgm:t>
    </dgm:pt>
    <dgm:pt modelId="{F21E32DF-1A2A-4D5A-B7E2-AE208B3EE9E1}" type="pres">
      <dgm:prSet presAssocID="{3CF2C39A-867F-457E-96A6-624F4E7C87CF}" presName="hierRoot2" presStyleCnt="0">
        <dgm:presLayoutVars>
          <dgm:hierBranch val="init"/>
        </dgm:presLayoutVars>
      </dgm:prSet>
      <dgm:spPr/>
    </dgm:pt>
    <dgm:pt modelId="{CB592689-41B6-4D98-A2EA-4F9F8938D0D5}" type="pres">
      <dgm:prSet presAssocID="{3CF2C39A-867F-457E-96A6-624F4E7C87CF}" presName="rootComposite" presStyleCnt="0"/>
      <dgm:spPr/>
    </dgm:pt>
    <dgm:pt modelId="{4C835F5C-296F-4068-BD5C-E3F1D62A4E17}" type="pres">
      <dgm:prSet presAssocID="{3CF2C39A-867F-457E-96A6-624F4E7C87CF}" presName="rootText" presStyleLbl="node2" presStyleIdx="8" presStyleCnt="10" custScaleX="2074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0C01686-A68E-4747-A615-6ADFC8258494}" type="pres">
      <dgm:prSet presAssocID="{3CF2C39A-867F-457E-96A6-624F4E7C87CF}" presName="rootConnector" presStyleLbl="node2" presStyleIdx="8" presStyleCnt="10"/>
      <dgm:spPr/>
      <dgm:t>
        <a:bodyPr/>
        <a:lstStyle/>
        <a:p>
          <a:endParaRPr lang="pt-BR"/>
        </a:p>
      </dgm:t>
    </dgm:pt>
    <dgm:pt modelId="{7CD9ABB7-D67B-483B-B19D-FDFAC280C274}" type="pres">
      <dgm:prSet presAssocID="{3CF2C39A-867F-457E-96A6-624F4E7C87CF}" presName="hierChild4" presStyleCnt="0"/>
      <dgm:spPr/>
    </dgm:pt>
    <dgm:pt modelId="{F7CFA57F-A92D-49CD-AFCC-A5EBCF17C9DE}" type="pres">
      <dgm:prSet presAssocID="{3CF2C39A-867F-457E-96A6-624F4E7C87CF}" presName="hierChild5" presStyleCnt="0"/>
      <dgm:spPr/>
    </dgm:pt>
    <dgm:pt modelId="{DA8494C0-3F27-49DD-B0E1-4E0C0621D112}" type="pres">
      <dgm:prSet presAssocID="{EA9386E2-B39F-4739-8E50-8470DBF13481}" presName="Name64" presStyleLbl="parChTrans1D2" presStyleIdx="9" presStyleCnt="12"/>
      <dgm:spPr/>
      <dgm:t>
        <a:bodyPr/>
        <a:lstStyle/>
        <a:p>
          <a:endParaRPr lang="pt-BR"/>
        </a:p>
      </dgm:t>
    </dgm:pt>
    <dgm:pt modelId="{642276B0-7939-435D-8EB9-94DA904093D4}" type="pres">
      <dgm:prSet presAssocID="{1750DF02-3290-4802-8C1B-047681C113B1}" presName="hierRoot2" presStyleCnt="0">
        <dgm:presLayoutVars>
          <dgm:hierBranch val="init"/>
        </dgm:presLayoutVars>
      </dgm:prSet>
      <dgm:spPr/>
    </dgm:pt>
    <dgm:pt modelId="{A31F355A-DFE9-40BC-8639-66446D20EF1F}" type="pres">
      <dgm:prSet presAssocID="{1750DF02-3290-4802-8C1B-047681C113B1}" presName="rootComposite" presStyleCnt="0"/>
      <dgm:spPr/>
    </dgm:pt>
    <dgm:pt modelId="{49E8D94F-B4C5-45E9-8172-E232C37EEF48}" type="pres">
      <dgm:prSet presAssocID="{1750DF02-3290-4802-8C1B-047681C113B1}" presName="rootText" presStyleLbl="node2" presStyleIdx="9" presStyleCnt="10" custScaleX="2074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AA4A53E-F8B6-4FF1-8B7E-0DAC77D10819}" type="pres">
      <dgm:prSet presAssocID="{1750DF02-3290-4802-8C1B-047681C113B1}" presName="rootConnector" presStyleLbl="node2" presStyleIdx="9" presStyleCnt="10"/>
      <dgm:spPr/>
      <dgm:t>
        <a:bodyPr/>
        <a:lstStyle/>
        <a:p>
          <a:endParaRPr lang="pt-BR"/>
        </a:p>
      </dgm:t>
    </dgm:pt>
    <dgm:pt modelId="{A942D4EF-F8C3-40E5-88A1-146238A611FF}" type="pres">
      <dgm:prSet presAssocID="{1750DF02-3290-4802-8C1B-047681C113B1}" presName="hierChild4" presStyleCnt="0"/>
      <dgm:spPr/>
    </dgm:pt>
    <dgm:pt modelId="{0C7EE8BB-FCCC-48D7-82B0-F241CD4C8AE0}" type="pres">
      <dgm:prSet presAssocID="{1750DF02-3290-4802-8C1B-047681C113B1}" presName="hierChild5" presStyleCnt="0"/>
      <dgm:spPr/>
    </dgm:pt>
    <dgm:pt modelId="{653815CD-2202-4870-AA7E-40C8F5165B23}" type="pres">
      <dgm:prSet presAssocID="{92F54F84-BC2B-496F-BFD3-A32A22B01C0E}" presName="hierChild3" presStyleCnt="0"/>
      <dgm:spPr/>
    </dgm:pt>
    <dgm:pt modelId="{7477C624-9D22-444A-9CC5-6239604AEA85}" type="pres">
      <dgm:prSet presAssocID="{89D331BE-CDEF-4EFA-A666-30FDE78D41B7}" presName="Name115" presStyleLbl="parChTrans1D2" presStyleIdx="10" presStyleCnt="12"/>
      <dgm:spPr/>
      <dgm:t>
        <a:bodyPr/>
        <a:lstStyle/>
        <a:p>
          <a:endParaRPr lang="pt-BR"/>
        </a:p>
      </dgm:t>
    </dgm:pt>
    <dgm:pt modelId="{A4B6A8CA-57FB-4B93-ACE4-12A950A35587}" type="pres">
      <dgm:prSet presAssocID="{3CF837FD-D29A-43C7-9BEE-02BC7C842FFE}" presName="hierRoot3" presStyleCnt="0">
        <dgm:presLayoutVars>
          <dgm:hierBranch val="init"/>
        </dgm:presLayoutVars>
      </dgm:prSet>
      <dgm:spPr/>
    </dgm:pt>
    <dgm:pt modelId="{CC1A43CC-9655-4D5E-9BD6-3FFC00E837DF}" type="pres">
      <dgm:prSet presAssocID="{3CF837FD-D29A-43C7-9BEE-02BC7C842FFE}" presName="rootComposite3" presStyleCnt="0"/>
      <dgm:spPr/>
    </dgm:pt>
    <dgm:pt modelId="{9ADFCDA9-FEA8-4BDF-A620-FDCD3590CBCA}" type="pres">
      <dgm:prSet presAssocID="{3CF837FD-D29A-43C7-9BEE-02BC7C842FFE}" presName="rootText3" presStyleLbl="asst1" presStyleIdx="0" presStyleCnt="2" custScaleX="128130" custScaleY="171179" custLinFactY="-73122" custLinFactNeighborX="-67742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E7E9149-9C4B-4458-8AB9-9AD4C6421327}" type="pres">
      <dgm:prSet presAssocID="{3CF837FD-D29A-43C7-9BEE-02BC7C842FFE}" presName="rootConnector3" presStyleLbl="asst1" presStyleIdx="0" presStyleCnt="2"/>
      <dgm:spPr/>
      <dgm:t>
        <a:bodyPr/>
        <a:lstStyle/>
        <a:p>
          <a:endParaRPr lang="pt-BR"/>
        </a:p>
      </dgm:t>
    </dgm:pt>
    <dgm:pt modelId="{574E0122-03E8-41EE-88BF-CDE3580408D1}" type="pres">
      <dgm:prSet presAssocID="{3CF837FD-D29A-43C7-9BEE-02BC7C842FFE}" presName="hierChild6" presStyleCnt="0"/>
      <dgm:spPr/>
    </dgm:pt>
    <dgm:pt modelId="{3DA2DA58-D221-4462-BF6D-287C3A37626A}" type="pres">
      <dgm:prSet presAssocID="{3CF837FD-D29A-43C7-9BEE-02BC7C842FFE}" presName="hierChild7" presStyleCnt="0"/>
      <dgm:spPr/>
    </dgm:pt>
    <dgm:pt modelId="{6A46849F-2C62-4895-90E3-F280F699976D}" type="pres">
      <dgm:prSet presAssocID="{BAB2F02C-248F-44D5-970E-F062CEAEA332}" presName="Name115" presStyleLbl="parChTrans1D2" presStyleIdx="11" presStyleCnt="12"/>
      <dgm:spPr/>
      <dgm:t>
        <a:bodyPr/>
        <a:lstStyle/>
        <a:p>
          <a:endParaRPr lang="pt-BR"/>
        </a:p>
      </dgm:t>
    </dgm:pt>
    <dgm:pt modelId="{B1A35A27-4830-4BA6-A1B2-42D7DB3C2FAA}" type="pres">
      <dgm:prSet presAssocID="{F8AB0A4C-4789-4B4B-8E5F-E015364DCBBE}" presName="hierRoot3" presStyleCnt="0">
        <dgm:presLayoutVars>
          <dgm:hierBranch val="init"/>
        </dgm:presLayoutVars>
      </dgm:prSet>
      <dgm:spPr/>
    </dgm:pt>
    <dgm:pt modelId="{9FA065D7-03D9-4839-8028-D437651A35A2}" type="pres">
      <dgm:prSet presAssocID="{F8AB0A4C-4789-4B4B-8E5F-E015364DCBBE}" presName="rootComposite3" presStyleCnt="0"/>
      <dgm:spPr/>
    </dgm:pt>
    <dgm:pt modelId="{18657116-0799-44DC-BEC9-6514CAE9C8DA}" type="pres">
      <dgm:prSet presAssocID="{F8AB0A4C-4789-4B4B-8E5F-E015364DCBBE}" presName="rootText3" presStyleLbl="asst1" presStyleIdx="1" presStyleCnt="2" custScaleX="129738" custScaleY="184717" custLinFactY="66354" custLinFactNeighborX="-69066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7E9479-7AC3-437B-8EAD-ECDF6382D89E}" type="pres">
      <dgm:prSet presAssocID="{F8AB0A4C-4789-4B4B-8E5F-E015364DCBBE}" presName="rootConnector3" presStyleLbl="asst1" presStyleIdx="1" presStyleCnt="2"/>
      <dgm:spPr/>
      <dgm:t>
        <a:bodyPr/>
        <a:lstStyle/>
        <a:p>
          <a:endParaRPr lang="pt-BR"/>
        </a:p>
      </dgm:t>
    </dgm:pt>
    <dgm:pt modelId="{FBE8246B-2735-43D6-822D-5D092629B38C}" type="pres">
      <dgm:prSet presAssocID="{F8AB0A4C-4789-4B4B-8E5F-E015364DCBBE}" presName="hierChild6" presStyleCnt="0"/>
      <dgm:spPr/>
    </dgm:pt>
    <dgm:pt modelId="{B8E22C8A-BFCA-4D03-A4AF-D0ADBB3173AB}" type="pres">
      <dgm:prSet presAssocID="{F8AB0A4C-4789-4B4B-8E5F-E015364DCBBE}" presName="hierChild7" presStyleCnt="0"/>
      <dgm:spPr/>
    </dgm:pt>
  </dgm:ptLst>
  <dgm:cxnLst>
    <dgm:cxn modelId="{8E57A10D-BCDE-487D-BA6C-E6E8BD753410}" type="presOf" srcId="{EEEC0524-4EC0-4B89-B311-57F0838067C6}" destId="{79E47E30-45B2-4C05-8A0A-7E565BFE6E15}" srcOrd="0" destOrd="0" presId="urn:microsoft.com/office/officeart/2009/3/layout/HorizontalOrganizationChart"/>
    <dgm:cxn modelId="{5695EC2C-0A26-4FEA-BE71-2836C724C2BC}" type="presOf" srcId="{733957FE-DF1A-45C2-B07C-4EB01E5D16B7}" destId="{F1AB541E-F2C7-423A-A468-F92806A94ADF}" srcOrd="1" destOrd="0" presId="urn:microsoft.com/office/officeart/2009/3/layout/HorizontalOrganizationChart"/>
    <dgm:cxn modelId="{93D73401-9E51-45C8-A8D0-72EF73CBA329}" type="presOf" srcId="{B6930ABD-0EDF-4139-9401-EF1939A91E6C}" destId="{95F512FE-F165-40B6-8D32-97C285E5B4A9}" srcOrd="1" destOrd="0" presId="urn:microsoft.com/office/officeart/2009/3/layout/HorizontalOrganizationChart"/>
    <dgm:cxn modelId="{007A703D-A121-47F7-8658-260C96C4846F}" type="presOf" srcId="{3CF2C39A-867F-457E-96A6-624F4E7C87CF}" destId="{4C835F5C-296F-4068-BD5C-E3F1D62A4E17}" srcOrd="0" destOrd="0" presId="urn:microsoft.com/office/officeart/2009/3/layout/HorizontalOrganizationChart"/>
    <dgm:cxn modelId="{55C07E63-AEAE-4D06-A28B-CDA26B038194}" srcId="{92F54F84-BC2B-496F-BFD3-A32A22B01C0E}" destId="{1E7962B3-3895-4631-99D3-7D9650D82FB8}" srcOrd="4" destOrd="0" parTransId="{09FCF57F-CD6C-4745-BC4C-5CFB801CEACD}" sibTransId="{DE95C848-BCF0-40E1-8BC3-FF26D54865F7}"/>
    <dgm:cxn modelId="{1E4F9D99-B727-4425-88E4-73EEDA335806}" type="presOf" srcId="{B6930ABD-0EDF-4139-9401-EF1939A91E6C}" destId="{4940B01A-891A-4806-8EDD-6F5D85DC3951}" srcOrd="0" destOrd="0" presId="urn:microsoft.com/office/officeart/2009/3/layout/HorizontalOrganizationChart"/>
    <dgm:cxn modelId="{226BD886-3083-4CD2-B868-F3D4542C5427}" type="presOf" srcId="{1750DF02-3290-4802-8C1B-047681C113B1}" destId="{3AA4A53E-F8B6-4FF1-8B7E-0DAC77D10819}" srcOrd="1" destOrd="0" presId="urn:microsoft.com/office/officeart/2009/3/layout/HorizontalOrganizationChart"/>
    <dgm:cxn modelId="{357BF81E-C6C9-4364-B2E9-1EF0E67C945C}" srcId="{92F54F84-BC2B-496F-BFD3-A32A22B01C0E}" destId="{3CF837FD-D29A-43C7-9BEE-02BC7C842FFE}" srcOrd="0" destOrd="0" parTransId="{89D331BE-CDEF-4EFA-A666-30FDE78D41B7}" sibTransId="{D7F53591-D6CF-439E-9C40-B7C1E7357500}"/>
    <dgm:cxn modelId="{CC4663C9-1806-40AF-A8D0-01A2698D4D91}" type="presOf" srcId="{9B0A1D1F-55EF-48D1-8950-4805166B5700}" destId="{BAC30697-97E6-4B39-AB5F-A7254F1953C0}" srcOrd="0" destOrd="0" presId="urn:microsoft.com/office/officeart/2009/3/layout/HorizontalOrganizationChart"/>
    <dgm:cxn modelId="{10C8A007-3E7C-4FDF-A308-C5155BF25A29}" srcId="{92F54F84-BC2B-496F-BFD3-A32A22B01C0E}" destId="{3CF2C39A-867F-457E-96A6-624F4E7C87CF}" srcOrd="10" destOrd="0" parTransId="{89B2C5EF-51AE-44CC-B2ED-1634817F2CD2}" sibTransId="{2D801ABF-82E9-4914-BAEA-C6513BCBD3B1}"/>
    <dgm:cxn modelId="{FECF124B-930E-44B1-B829-5ABDD1C50DD0}" type="presOf" srcId="{E3588A52-346F-45DA-85E0-27BE5280F248}" destId="{6521F3CA-74F7-4FB3-BC16-4123007F3498}" srcOrd="1" destOrd="0" presId="urn:microsoft.com/office/officeart/2009/3/layout/HorizontalOrganizationChart"/>
    <dgm:cxn modelId="{76F33C42-FF4B-46F4-BB54-D2149B864212}" type="presOf" srcId="{F8AB0A4C-4789-4B4B-8E5F-E015364DCBBE}" destId="{18657116-0799-44DC-BEC9-6514CAE9C8DA}" srcOrd="0" destOrd="0" presId="urn:microsoft.com/office/officeart/2009/3/layout/HorizontalOrganizationChart"/>
    <dgm:cxn modelId="{08ACD870-CE9A-4EC3-98DA-929E837AFF08}" type="presOf" srcId="{92F54F84-BC2B-496F-BFD3-A32A22B01C0E}" destId="{CAD755EB-0D5D-4457-96DE-C95DFC5E390E}" srcOrd="1" destOrd="0" presId="urn:microsoft.com/office/officeart/2009/3/layout/HorizontalOrganizationChart"/>
    <dgm:cxn modelId="{2F34C662-665C-4806-9DF5-179CCEE5936E}" type="presOf" srcId="{D238EBDC-5F13-4A14-8E74-F0360A6B72C9}" destId="{E2E8807E-FF67-4EA2-A8D7-0BF335C0A8BB}" srcOrd="0" destOrd="0" presId="urn:microsoft.com/office/officeart/2009/3/layout/HorizontalOrganizationChart"/>
    <dgm:cxn modelId="{5377B92E-685F-4C3F-ABC8-8021445E6E61}" srcId="{92F54F84-BC2B-496F-BFD3-A32A22B01C0E}" destId="{4B8CA35F-01D6-459C-85B3-21FA34ECD6D0}" srcOrd="3" destOrd="0" parTransId="{EE698DA5-B253-4884-BA66-C54D2757B380}" sibTransId="{A69F874B-97E5-4867-9ADF-DD319BB4EED5}"/>
    <dgm:cxn modelId="{5261D52D-932F-4B8E-8F3D-8D220FE906F8}" type="presOf" srcId="{3CF837FD-D29A-43C7-9BEE-02BC7C842FFE}" destId="{9ADFCDA9-FEA8-4BDF-A620-FDCD3590CBCA}" srcOrd="0" destOrd="0" presId="urn:microsoft.com/office/officeart/2009/3/layout/HorizontalOrganizationChart"/>
    <dgm:cxn modelId="{A0ADC90B-6516-4745-8816-39EFA9D202FF}" srcId="{92F54F84-BC2B-496F-BFD3-A32A22B01C0E}" destId="{733957FE-DF1A-45C2-B07C-4EB01E5D16B7}" srcOrd="5" destOrd="0" parTransId="{7574EBCE-C685-4AA0-A600-FB5420F7C8FA}" sibTransId="{19DA1BCF-B8D2-43AF-AE18-9CCDD1CCBEDB}"/>
    <dgm:cxn modelId="{FECCE4E7-079E-4ABC-8422-42BB8B3F4E12}" type="presOf" srcId="{EA9386E2-B39F-4739-8E50-8470DBF13481}" destId="{DA8494C0-3F27-49DD-B0E1-4E0C0621D112}" srcOrd="0" destOrd="0" presId="urn:microsoft.com/office/officeart/2009/3/layout/HorizontalOrganizationChart"/>
    <dgm:cxn modelId="{37C79A6F-7D8E-451B-B1EC-9EF0E2B3AD88}" type="presOf" srcId="{1750DF02-3290-4802-8C1B-047681C113B1}" destId="{49E8D94F-B4C5-45E9-8172-E232C37EEF48}" srcOrd="0" destOrd="0" presId="urn:microsoft.com/office/officeart/2009/3/layout/HorizontalOrganizationChart"/>
    <dgm:cxn modelId="{6F95E934-CF77-44B9-A4B7-99BABB568898}" srcId="{92F54F84-BC2B-496F-BFD3-A32A22B01C0E}" destId="{6F45A031-B30A-4B9F-8673-F89883853906}" srcOrd="2" destOrd="0" parTransId="{C9175A54-484B-4BB4-BF9A-B96F0F6124E4}" sibTransId="{09574B15-69E9-4DF9-9986-B5A38A6AC264}"/>
    <dgm:cxn modelId="{0E7DB410-EE6A-4272-9379-B856C4CFE28A}" type="presOf" srcId="{6F45A031-B30A-4B9F-8673-F89883853906}" destId="{D39F8D1C-39CB-4C1D-868C-1FEDCC52E709}" srcOrd="1" destOrd="0" presId="urn:microsoft.com/office/officeart/2009/3/layout/HorizontalOrganizationChart"/>
    <dgm:cxn modelId="{E14CA6E4-3AF3-4F25-90D2-08C652C8D1B7}" type="presOf" srcId="{3CF837FD-D29A-43C7-9BEE-02BC7C842FFE}" destId="{2E7E9149-9C4B-4458-8AB9-9AD4C6421327}" srcOrd="1" destOrd="0" presId="urn:microsoft.com/office/officeart/2009/3/layout/HorizontalOrganizationChart"/>
    <dgm:cxn modelId="{025E223F-AEF5-49FD-A6CD-75B9CF9576E4}" type="presOf" srcId="{4B9FC475-F020-4EC9-B41F-09C21C87995D}" destId="{6DBB4CDD-DF6F-47B5-8BFF-F60DBB071608}" srcOrd="1" destOrd="0" presId="urn:microsoft.com/office/officeart/2009/3/layout/HorizontalOrganizationChart"/>
    <dgm:cxn modelId="{448600DD-0C6E-4149-9C4C-65A41A081759}" srcId="{92F54F84-BC2B-496F-BFD3-A32A22B01C0E}" destId="{E3588A52-346F-45DA-85E0-27BE5280F248}" srcOrd="7" destOrd="0" parTransId="{EEEC0524-4EC0-4B89-B311-57F0838067C6}" sibTransId="{9BF745BF-58D2-4909-BB05-99965FE581EF}"/>
    <dgm:cxn modelId="{8A53FDC8-8BAB-4553-8673-696A6BA44659}" type="presOf" srcId="{3CF2C39A-867F-457E-96A6-624F4E7C87CF}" destId="{D0C01686-A68E-4747-A615-6ADFC8258494}" srcOrd="1" destOrd="0" presId="urn:microsoft.com/office/officeart/2009/3/layout/HorizontalOrganizationChart"/>
    <dgm:cxn modelId="{A71774AA-F1D2-48BD-8C8F-C786710071A0}" type="presOf" srcId="{92F54F84-BC2B-496F-BFD3-A32A22B01C0E}" destId="{223C37A6-5D34-42B4-B3D4-DB57E6A69E75}" srcOrd="0" destOrd="0" presId="urn:microsoft.com/office/officeart/2009/3/layout/HorizontalOrganizationChart"/>
    <dgm:cxn modelId="{02843BEE-79A2-4E80-A86A-E973E049D6D2}" type="presOf" srcId="{1E7962B3-3895-4631-99D3-7D9650D82FB8}" destId="{63338A67-11ED-4CDB-89DD-2BC7D47085FF}" srcOrd="1" destOrd="0" presId="urn:microsoft.com/office/officeart/2009/3/layout/HorizontalOrganizationChart"/>
    <dgm:cxn modelId="{1415E2B2-ABEA-4F65-B669-53AD421A3E75}" srcId="{9B0A1D1F-55EF-48D1-8950-4805166B5700}" destId="{92F54F84-BC2B-496F-BFD3-A32A22B01C0E}" srcOrd="0" destOrd="0" parTransId="{FFF85767-9F08-4221-A5FC-223EE309808D}" sibTransId="{4945CFB5-B2C1-402B-8D6E-510B7CE1B06D}"/>
    <dgm:cxn modelId="{2B62C4E9-69F2-4B7A-B1F8-D3891048FE0A}" type="presOf" srcId="{D238EBDC-5F13-4A14-8E74-F0360A6B72C9}" destId="{A22D184C-72CA-4BF7-B0A1-7FC82C10C452}" srcOrd="1" destOrd="0" presId="urn:microsoft.com/office/officeart/2009/3/layout/HorizontalOrganizationChart"/>
    <dgm:cxn modelId="{4CBC6CD8-FE72-455C-A086-EBD4979B9BE7}" srcId="{92F54F84-BC2B-496F-BFD3-A32A22B01C0E}" destId="{B6930ABD-0EDF-4139-9401-EF1939A91E6C}" srcOrd="9" destOrd="0" parTransId="{C76717E2-3A3D-4EB3-AE4F-CB9876ACAF12}" sibTransId="{A7068A10-1375-45DB-83A3-C7E7F2EAFF28}"/>
    <dgm:cxn modelId="{280AB354-8424-4E57-95D4-37CEDED406EB}" type="presOf" srcId="{4B9FC475-F020-4EC9-B41F-09C21C87995D}" destId="{F8927C74-9AAA-49DD-BC48-1D9364354EE0}" srcOrd="0" destOrd="0" presId="urn:microsoft.com/office/officeart/2009/3/layout/HorizontalOrganizationChart"/>
    <dgm:cxn modelId="{56A76491-38C8-436F-BF6B-EC04E7C5D26D}" type="presOf" srcId="{C76717E2-3A3D-4EB3-AE4F-CB9876ACAF12}" destId="{2A2C71AC-C331-42C4-8B7D-7A9B31E57CD7}" srcOrd="0" destOrd="0" presId="urn:microsoft.com/office/officeart/2009/3/layout/HorizontalOrganizationChart"/>
    <dgm:cxn modelId="{C2083FCC-7DB3-48E8-98E1-1F4C01F8424E}" type="presOf" srcId="{C9175A54-484B-4BB4-BF9A-B96F0F6124E4}" destId="{C2F122AB-5C17-43E5-A0AF-05D0EDC26ACE}" srcOrd="0" destOrd="0" presId="urn:microsoft.com/office/officeart/2009/3/layout/HorizontalOrganizationChart"/>
    <dgm:cxn modelId="{C43A767D-B2EE-43F7-AEE6-3C9B5A537320}" type="presOf" srcId="{733957FE-DF1A-45C2-B07C-4EB01E5D16B7}" destId="{AEAB7D36-AB47-4A78-B82E-A270670A4007}" srcOrd="0" destOrd="0" presId="urn:microsoft.com/office/officeart/2009/3/layout/HorizontalOrganizationChart"/>
    <dgm:cxn modelId="{76A9293B-2F29-4DBB-AC12-92557F23C780}" type="presOf" srcId="{6C588280-31C1-4F11-AE6B-ADBB4E3652AE}" destId="{F3143039-B3F5-4B7F-978A-521973DAEEBC}" srcOrd="0" destOrd="0" presId="urn:microsoft.com/office/officeart/2009/3/layout/HorizontalOrganizationChart"/>
    <dgm:cxn modelId="{5787A36D-AA09-4477-ADF1-2F66E404DA3E}" srcId="{92F54F84-BC2B-496F-BFD3-A32A22B01C0E}" destId="{4B9FC475-F020-4EC9-B41F-09C21C87995D}" srcOrd="6" destOrd="0" parTransId="{2FE48DC5-320E-486F-B8AC-F5E68DD1F989}" sibTransId="{077C9000-9273-4D7B-B3DF-278D641B4466}"/>
    <dgm:cxn modelId="{37140361-8BE2-406A-BE0D-82320960472F}" type="presOf" srcId="{4B8CA35F-01D6-459C-85B3-21FA34ECD6D0}" destId="{57F040E7-EE3C-4C17-9216-B62F7FA87F17}" srcOrd="1" destOrd="0" presId="urn:microsoft.com/office/officeart/2009/3/layout/HorizontalOrganizationChart"/>
    <dgm:cxn modelId="{B8C2D319-95F4-4D90-8784-D03949ED9EC0}" type="presOf" srcId="{09FCF57F-CD6C-4745-BC4C-5CFB801CEACD}" destId="{002A3964-7FCA-4EAE-B839-DA1B1C7039AD}" srcOrd="0" destOrd="0" presId="urn:microsoft.com/office/officeart/2009/3/layout/HorizontalOrganizationChart"/>
    <dgm:cxn modelId="{B931A933-E24F-4589-AF5F-21051E6324A2}" type="presOf" srcId="{BAB2F02C-248F-44D5-970E-F062CEAEA332}" destId="{6A46849F-2C62-4895-90E3-F280F699976D}" srcOrd="0" destOrd="0" presId="urn:microsoft.com/office/officeart/2009/3/layout/HorizontalOrganizationChart"/>
    <dgm:cxn modelId="{7566F91E-F169-4807-A433-045C2457C7DD}" srcId="{92F54F84-BC2B-496F-BFD3-A32A22B01C0E}" destId="{D238EBDC-5F13-4A14-8E74-F0360A6B72C9}" srcOrd="8" destOrd="0" parTransId="{6C588280-31C1-4F11-AE6B-ADBB4E3652AE}" sibTransId="{1E6EFAA7-3563-4370-894E-4C14219C38C9}"/>
    <dgm:cxn modelId="{75D03382-852F-406C-B2FF-84039AA8FDCE}" srcId="{92F54F84-BC2B-496F-BFD3-A32A22B01C0E}" destId="{1750DF02-3290-4802-8C1B-047681C113B1}" srcOrd="11" destOrd="0" parTransId="{EA9386E2-B39F-4739-8E50-8470DBF13481}" sibTransId="{C04F40F2-1310-438F-9730-D2C1F6FC1896}"/>
    <dgm:cxn modelId="{11121F3A-DF1D-4794-8DFA-F43CC720A244}" type="presOf" srcId="{F8AB0A4C-4789-4B4B-8E5F-E015364DCBBE}" destId="{477E9479-7AC3-437B-8EAD-ECDF6382D89E}" srcOrd="1" destOrd="0" presId="urn:microsoft.com/office/officeart/2009/3/layout/HorizontalOrganizationChart"/>
    <dgm:cxn modelId="{4B638BCB-4DED-4E8F-BC47-7656A16D70A1}" srcId="{92F54F84-BC2B-496F-BFD3-A32A22B01C0E}" destId="{F8AB0A4C-4789-4B4B-8E5F-E015364DCBBE}" srcOrd="1" destOrd="0" parTransId="{BAB2F02C-248F-44D5-970E-F062CEAEA332}" sibTransId="{196F079A-0881-4D9B-A8DC-6E2912443B22}"/>
    <dgm:cxn modelId="{55D0A6C8-AC52-4AC8-9AF6-83952F8F1341}" type="presOf" srcId="{7574EBCE-C685-4AA0-A600-FB5420F7C8FA}" destId="{B4596759-3D3A-4E16-9C6D-79DFC515BFF2}" srcOrd="0" destOrd="0" presId="urn:microsoft.com/office/officeart/2009/3/layout/HorizontalOrganizationChart"/>
    <dgm:cxn modelId="{802F0C46-17DA-4A8B-8310-9D08A8C66469}" type="presOf" srcId="{1E7962B3-3895-4631-99D3-7D9650D82FB8}" destId="{E6D9E594-9586-4C95-B1BF-3DEAD3332929}" srcOrd="0" destOrd="0" presId="urn:microsoft.com/office/officeart/2009/3/layout/HorizontalOrganizationChart"/>
    <dgm:cxn modelId="{D247A49C-A5BA-4550-B2FE-FED208F804F5}" type="presOf" srcId="{89B2C5EF-51AE-44CC-B2ED-1634817F2CD2}" destId="{FCB02BA6-A270-4FA9-A74B-42D25B4DE673}" srcOrd="0" destOrd="0" presId="urn:microsoft.com/office/officeart/2009/3/layout/HorizontalOrganizationChart"/>
    <dgm:cxn modelId="{1BA71CC8-1CA4-4F78-9D69-F8F7D7DF15D7}" type="presOf" srcId="{4B8CA35F-01D6-459C-85B3-21FA34ECD6D0}" destId="{8DFADE67-D1B4-457B-9CBA-ED00449836F5}" srcOrd="0" destOrd="0" presId="urn:microsoft.com/office/officeart/2009/3/layout/HorizontalOrganizationChart"/>
    <dgm:cxn modelId="{C70F978A-7253-4811-BCDA-2350D217BC77}" type="presOf" srcId="{E3588A52-346F-45DA-85E0-27BE5280F248}" destId="{F22365CE-12F5-432B-A730-E34337A2FEB6}" srcOrd="0" destOrd="0" presId="urn:microsoft.com/office/officeart/2009/3/layout/HorizontalOrganizationChart"/>
    <dgm:cxn modelId="{FABC71D4-8810-4A53-9619-F42E334FBD02}" type="presOf" srcId="{EE698DA5-B253-4884-BA66-C54D2757B380}" destId="{1EE11AD1-8FF0-468B-9E69-FAC57EE82D13}" srcOrd="0" destOrd="0" presId="urn:microsoft.com/office/officeart/2009/3/layout/HorizontalOrganizationChart"/>
    <dgm:cxn modelId="{F448BD45-2948-4009-935E-807280793A9E}" type="presOf" srcId="{6F45A031-B30A-4B9F-8673-F89883853906}" destId="{1EA6C8E3-F7C7-4759-825E-E71030777DDA}" srcOrd="0" destOrd="0" presId="urn:microsoft.com/office/officeart/2009/3/layout/HorizontalOrganizationChart"/>
    <dgm:cxn modelId="{09243013-65A7-47D9-AB1C-3A88054BF7EC}" type="presOf" srcId="{2FE48DC5-320E-486F-B8AC-F5E68DD1F989}" destId="{95712CB4-5299-4E40-9C03-ECA0BD0DF55A}" srcOrd="0" destOrd="0" presId="urn:microsoft.com/office/officeart/2009/3/layout/HorizontalOrganizationChart"/>
    <dgm:cxn modelId="{28C08040-CCF0-4EF5-BAB5-E69810EAE433}" type="presOf" srcId="{89D331BE-CDEF-4EFA-A666-30FDE78D41B7}" destId="{7477C624-9D22-444A-9CC5-6239604AEA85}" srcOrd="0" destOrd="0" presId="urn:microsoft.com/office/officeart/2009/3/layout/HorizontalOrganizationChart"/>
    <dgm:cxn modelId="{68949C9B-FE22-4E51-9254-ED31E980E9E5}" type="presParOf" srcId="{BAC30697-97E6-4B39-AB5F-A7254F1953C0}" destId="{77CC3184-0308-42CD-9587-8E369B343B80}" srcOrd="0" destOrd="0" presId="urn:microsoft.com/office/officeart/2009/3/layout/HorizontalOrganizationChart"/>
    <dgm:cxn modelId="{83BDAD46-321E-420E-8514-645687C372CA}" type="presParOf" srcId="{77CC3184-0308-42CD-9587-8E369B343B80}" destId="{B6A10E1A-2B24-40C5-9DD6-D2FABE365542}" srcOrd="0" destOrd="0" presId="urn:microsoft.com/office/officeart/2009/3/layout/HorizontalOrganizationChart"/>
    <dgm:cxn modelId="{D1D4087D-CA55-42CD-9E1E-FAB814D33EA3}" type="presParOf" srcId="{B6A10E1A-2B24-40C5-9DD6-D2FABE365542}" destId="{223C37A6-5D34-42B4-B3D4-DB57E6A69E75}" srcOrd="0" destOrd="0" presId="urn:microsoft.com/office/officeart/2009/3/layout/HorizontalOrganizationChart"/>
    <dgm:cxn modelId="{1FEC3235-5A74-4C2D-A225-B7412D7EA742}" type="presParOf" srcId="{B6A10E1A-2B24-40C5-9DD6-D2FABE365542}" destId="{CAD755EB-0D5D-4457-96DE-C95DFC5E390E}" srcOrd="1" destOrd="0" presId="urn:microsoft.com/office/officeart/2009/3/layout/HorizontalOrganizationChart"/>
    <dgm:cxn modelId="{F39B84AC-2EF3-4FC8-BDB6-522EC9A69E25}" type="presParOf" srcId="{77CC3184-0308-42CD-9587-8E369B343B80}" destId="{014C8631-1DB9-4ECE-AE2D-213F3515DF81}" srcOrd="1" destOrd="0" presId="urn:microsoft.com/office/officeart/2009/3/layout/HorizontalOrganizationChart"/>
    <dgm:cxn modelId="{758143C2-2DCA-4952-934C-A8114CF4DB28}" type="presParOf" srcId="{014C8631-1DB9-4ECE-AE2D-213F3515DF81}" destId="{C2F122AB-5C17-43E5-A0AF-05D0EDC26ACE}" srcOrd="0" destOrd="0" presId="urn:microsoft.com/office/officeart/2009/3/layout/HorizontalOrganizationChart"/>
    <dgm:cxn modelId="{47484245-CDA4-4766-A722-84D1160C3AC6}" type="presParOf" srcId="{014C8631-1DB9-4ECE-AE2D-213F3515DF81}" destId="{346D1631-C41C-4149-B79A-0C12F8B17463}" srcOrd="1" destOrd="0" presId="urn:microsoft.com/office/officeart/2009/3/layout/HorizontalOrganizationChart"/>
    <dgm:cxn modelId="{367C4AAD-1E91-4781-9511-EE83DCD97D8D}" type="presParOf" srcId="{346D1631-C41C-4149-B79A-0C12F8B17463}" destId="{D086D4CF-B1E0-4464-B526-AD1D5FE0AA3B}" srcOrd="0" destOrd="0" presId="urn:microsoft.com/office/officeart/2009/3/layout/HorizontalOrganizationChart"/>
    <dgm:cxn modelId="{C573D1B0-5276-40A8-986F-F7EF7ECE179B}" type="presParOf" srcId="{D086D4CF-B1E0-4464-B526-AD1D5FE0AA3B}" destId="{1EA6C8E3-F7C7-4759-825E-E71030777DDA}" srcOrd="0" destOrd="0" presId="urn:microsoft.com/office/officeart/2009/3/layout/HorizontalOrganizationChart"/>
    <dgm:cxn modelId="{7B3089EC-0D5C-412D-90B1-E040031BAEC0}" type="presParOf" srcId="{D086D4CF-B1E0-4464-B526-AD1D5FE0AA3B}" destId="{D39F8D1C-39CB-4C1D-868C-1FEDCC52E709}" srcOrd="1" destOrd="0" presId="urn:microsoft.com/office/officeart/2009/3/layout/HorizontalOrganizationChart"/>
    <dgm:cxn modelId="{F7D5B69A-976C-427E-9DDF-5EA27B616760}" type="presParOf" srcId="{346D1631-C41C-4149-B79A-0C12F8B17463}" destId="{98D841F4-6512-4A03-8EB7-103E68312D9D}" srcOrd="1" destOrd="0" presId="urn:microsoft.com/office/officeart/2009/3/layout/HorizontalOrganizationChart"/>
    <dgm:cxn modelId="{2F408B72-EEE2-4232-BC4E-2BA570E53095}" type="presParOf" srcId="{346D1631-C41C-4149-B79A-0C12F8B17463}" destId="{59B5A1E0-F8F6-482A-B51D-13D5F685005F}" srcOrd="2" destOrd="0" presId="urn:microsoft.com/office/officeart/2009/3/layout/HorizontalOrganizationChart"/>
    <dgm:cxn modelId="{31C01267-70D0-47F9-A3B5-03712EA56638}" type="presParOf" srcId="{014C8631-1DB9-4ECE-AE2D-213F3515DF81}" destId="{1EE11AD1-8FF0-468B-9E69-FAC57EE82D13}" srcOrd="2" destOrd="0" presId="urn:microsoft.com/office/officeart/2009/3/layout/HorizontalOrganizationChart"/>
    <dgm:cxn modelId="{817DE114-3BA8-406B-A17A-A1213BCE8B27}" type="presParOf" srcId="{014C8631-1DB9-4ECE-AE2D-213F3515DF81}" destId="{2DA7B4D2-7C35-44AF-B4AE-DBCD9B2943E1}" srcOrd="3" destOrd="0" presId="urn:microsoft.com/office/officeart/2009/3/layout/HorizontalOrganizationChart"/>
    <dgm:cxn modelId="{0BA3C0C2-FE41-4449-AF7B-3B9A30027EF3}" type="presParOf" srcId="{2DA7B4D2-7C35-44AF-B4AE-DBCD9B2943E1}" destId="{A806982C-6FCC-4B67-B1F7-599D3CD48BAD}" srcOrd="0" destOrd="0" presId="urn:microsoft.com/office/officeart/2009/3/layout/HorizontalOrganizationChart"/>
    <dgm:cxn modelId="{3C9BA74E-3D39-409D-9073-8E69107EE737}" type="presParOf" srcId="{A806982C-6FCC-4B67-B1F7-599D3CD48BAD}" destId="{8DFADE67-D1B4-457B-9CBA-ED00449836F5}" srcOrd="0" destOrd="0" presId="urn:microsoft.com/office/officeart/2009/3/layout/HorizontalOrganizationChart"/>
    <dgm:cxn modelId="{991052F9-0AC9-427B-84A8-A8129F233909}" type="presParOf" srcId="{A806982C-6FCC-4B67-B1F7-599D3CD48BAD}" destId="{57F040E7-EE3C-4C17-9216-B62F7FA87F17}" srcOrd="1" destOrd="0" presId="urn:microsoft.com/office/officeart/2009/3/layout/HorizontalOrganizationChart"/>
    <dgm:cxn modelId="{7D8DC9E6-0F8B-41D4-8C97-26D4099D9517}" type="presParOf" srcId="{2DA7B4D2-7C35-44AF-B4AE-DBCD9B2943E1}" destId="{1ED20E73-1E1D-4B00-9599-0785D1F6561A}" srcOrd="1" destOrd="0" presId="urn:microsoft.com/office/officeart/2009/3/layout/HorizontalOrganizationChart"/>
    <dgm:cxn modelId="{D5D1EAE6-B64F-4615-8B8D-D4F81CE7F584}" type="presParOf" srcId="{2DA7B4D2-7C35-44AF-B4AE-DBCD9B2943E1}" destId="{B753DA51-C8DF-4F7C-81D3-EB061136079A}" srcOrd="2" destOrd="0" presId="urn:microsoft.com/office/officeart/2009/3/layout/HorizontalOrganizationChart"/>
    <dgm:cxn modelId="{27A7E0A1-2C48-4563-A52D-785DF014E36D}" type="presParOf" srcId="{014C8631-1DB9-4ECE-AE2D-213F3515DF81}" destId="{002A3964-7FCA-4EAE-B839-DA1B1C7039AD}" srcOrd="4" destOrd="0" presId="urn:microsoft.com/office/officeart/2009/3/layout/HorizontalOrganizationChart"/>
    <dgm:cxn modelId="{740CDD7C-F7B8-4740-B6C8-9DE176EAEBCC}" type="presParOf" srcId="{014C8631-1DB9-4ECE-AE2D-213F3515DF81}" destId="{86C87CA1-449E-4FAC-BD83-FE3F66DED948}" srcOrd="5" destOrd="0" presId="urn:microsoft.com/office/officeart/2009/3/layout/HorizontalOrganizationChart"/>
    <dgm:cxn modelId="{6B16CB95-394E-400B-B364-BB6716A36A50}" type="presParOf" srcId="{86C87CA1-449E-4FAC-BD83-FE3F66DED948}" destId="{2C112A56-93FA-4CC7-94D1-B531D0037A1B}" srcOrd="0" destOrd="0" presId="urn:microsoft.com/office/officeart/2009/3/layout/HorizontalOrganizationChart"/>
    <dgm:cxn modelId="{4396EF39-21E3-4C42-94D6-4F7CB0FF4E37}" type="presParOf" srcId="{2C112A56-93FA-4CC7-94D1-B531D0037A1B}" destId="{E6D9E594-9586-4C95-B1BF-3DEAD3332929}" srcOrd="0" destOrd="0" presId="urn:microsoft.com/office/officeart/2009/3/layout/HorizontalOrganizationChart"/>
    <dgm:cxn modelId="{FE8FC563-A107-4855-B33A-A53C0DA754A9}" type="presParOf" srcId="{2C112A56-93FA-4CC7-94D1-B531D0037A1B}" destId="{63338A67-11ED-4CDB-89DD-2BC7D47085FF}" srcOrd="1" destOrd="0" presId="urn:microsoft.com/office/officeart/2009/3/layout/HorizontalOrganizationChart"/>
    <dgm:cxn modelId="{266E5B6C-E633-4165-91C0-5E504CB4D573}" type="presParOf" srcId="{86C87CA1-449E-4FAC-BD83-FE3F66DED948}" destId="{FAA3480E-544A-4C01-A1BC-FA6DFD07A30D}" srcOrd="1" destOrd="0" presId="urn:microsoft.com/office/officeart/2009/3/layout/HorizontalOrganizationChart"/>
    <dgm:cxn modelId="{7993EC22-333F-4EC9-BF89-5C1A28A0E5AB}" type="presParOf" srcId="{86C87CA1-449E-4FAC-BD83-FE3F66DED948}" destId="{1CBE09D8-F44D-4F96-A375-75A737558D4C}" srcOrd="2" destOrd="0" presId="urn:microsoft.com/office/officeart/2009/3/layout/HorizontalOrganizationChart"/>
    <dgm:cxn modelId="{406BD063-75D1-4B43-B126-612AFCD6C487}" type="presParOf" srcId="{014C8631-1DB9-4ECE-AE2D-213F3515DF81}" destId="{B4596759-3D3A-4E16-9C6D-79DFC515BFF2}" srcOrd="6" destOrd="0" presId="urn:microsoft.com/office/officeart/2009/3/layout/HorizontalOrganizationChart"/>
    <dgm:cxn modelId="{F04D32E0-C1B0-407B-A85C-DB690DE44AC8}" type="presParOf" srcId="{014C8631-1DB9-4ECE-AE2D-213F3515DF81}" destId="{74A6FAB9-E4DB-4D81-BFA4-B9A23E5A7ADE}" srcOrd="7" destOrd="0" presId="urn:microsoft.com/office/officeart/2009/3/layout/HorizontalOrganizationChart"/>
    <dgm:cxn modelId="{CEF1B5ED-B09B-4A3D-B007-89DB6A56016D}" type="presParOf" srcId="{74A6FAB9-E4DB-4D81-BFA4-B9A23E5A7ADE}" destId="{D8EC68F4-2EB3-4F39-AEE4-B766AB684C6D}" srcOrd="0" destOrd="0" presId="urn:microsoft.com/office/officeart/2009/3/layout/HorizontalOrganizationChart"/>
    <dgm:cxn modelId="{5DE64B83-36A7-4FD4-AD19-27DCEEC822A0}" type="presParOf" srcId="{D8EC68F4-2EB3-4F39-AEE4-B766AB684C6D}" destId="{AEAB7D36-AB47-4A78-B82E-A270670A4007}" srcOrd="0" destOrd="0" presId="urn:microsoft.com/office/officeart/2009/3/layout/HorizontalOrganizationChart"/>
    <dgm:cxn modelId="{6A1081E6-37AB-4D27-811D-4298D5A3556F}" type="presParOf" srcId="{D8EC68F4-2EB3-4F39-AEE4-B766AB684C6D}" destId="{F1AB541E-F2C7-423A-A468-F92806A94ADF}" srcOrd="1" destOrd="0" presId="urn:microsoft.com/office/officeart/2009/3/layout/HorizontalOrganizationChart"/>
    <dgm:cxn modelId="{EC49C724-9198-4090-8751-E5311A9F9849}" type="presParOf" srcId="{74A6FAB9-E4DB-4D81-BFA4-B9A23E5A7ADE}" destId="{E853F251-B5DB-4FF2-AA5D-BA67F1BC6E75}" srcOrd="1" destOrd="0" presId="urn:microsoft.com/office/officeart/2009/3/layout/HorizontalOrganizationChart"/>
    <dgm:cxn modelId="{7668E029-260D-4577-AB60-695D99E601AC}" type="presParOf" srcId="{74A6FAB9-E4DB-4D81-BFA4-B9A23E5A7ADE}" destId="{6106819E-17F7-48AD-BA35-40D119927697}" srcOrd="2" destOrd="0" presId="urn:microsoft.com/office/officeart/2009/3/layout/HorizontalOrganizationChart"/>
    <dgm:cxn modelId="{12136B7E-3D9E-431F-B4B4-86E7EBC4BDD6}" type="presParOf" srcId="{014C8631-1DB9-4ECE-AE2D-213F3515DF81}" destId="{95712CB4-5299-4E40-9C03-ECA0BD0DF55A}" srcOrd="8" destOrd="0" presId="urn:microsoft.com/office/officeart/2009/3/layout/HorizontalOrganizationChart"/>
    <dgm:cxn modelId="{794B74B1-FCB7-480B-BEA0-22C32BBAAFCD}" type="presParOf" srcId="{014C8631-1DB9-4ECE-AE2D-213F3515DF81}" destId="{4CD8A406-54D9-4097-8D0C-503AC891D643}" srcOrd="9" destOrd="0" presId="urn:microsoft.com/office/officeart/2009/3/layout/HorizontalOrganizationChart"/>
    <dgm:cxn modelId="{A0D709BB-BBAE-4806-BABD-C82AFFF76CCD}" type="presParOf" srcId="{4CD8A406-54D9-4097-8D0C-503AC891D643}" destId="{A5C54D22-E24D-4D3B-886B-816257FCF2F9}" srcOrd="0" destOrd="0" presId="urn:microsoft.com/office/officeart/2009/3/layout/HorizontalOrganizationChart"/>
    <dgm:cxn modelId="{42417B95-4A13-4E04-A948-C30F39060900}" type="presParOf" srcId="{A5C54D22-E24D-4D3B-886B-816257FCF2F9}" destId="{F8927C74-9AAA-49DD-BC48-1D9364354EE0}" srcOrd="0" destOrd="0" presId="urn:microsoft.com/office/officeart/2009/3/layout/HorizontalOrganizationChart"/>
    <dgm:cxn modelId="{9866481D-4031-480A-80B4-1687E1E70C3F}" type="presParOf" srcId="{A5C54D22-E24D-4D3B-886B-816257FCF2F9}" destId="{6DBB4CDD-DF6F-47B5-8BFF-F60DBB071608}" srcOrd="1" destOrd="0" presId="urn:microsoft.com/office/officeart/2009/3/layout/HorizontalOrganizationChart"/>
    <dgm:cxn modelId="{CCAB1E5E-31AE-406B-B46B-2C0E62590AB4}" type="presParOf" srcId="{4CD8A406-54D9-4097-8D0C-503AC891D643}" destId="{A6C8CDC5-0EB2-43BA-8033-95082E78958C}" srcOrd="1" destOrd="0" presId="urn:microsoft.com/office/officeart/2009/3/layout/HorizontalOrganizationChart"/>
    <dgm:cxn modelId="{D5F87850-EF62-4749-ABD1-B5F2894D8AAA}" type="presParOf" srcId="{4CD8A406-54D9-4097-8D0C-503AC891D643}" destId="{C65B237B-55C9-4CFB-AD99-0536C8DCDBA7}" srcOrd="2" destOrd="0" presId="urn:microsoft.com/office/officeart/2009/3/layout/HorizontalOrganizationChart"/>
    <dgm:cxn modelId="{1F23F159-1AAB-45C7-91B5-55CE630FBCF0}" type="presParOf" srcId="{014C8631-1DB9-4ECE-AE2D-213F3515DF81}" destId="{79E47E30-45B2-4C05-8A0A-7E565BFE6E15}" srcOrd="10" destOrd="0" presId="urn:microsoft.com/office/officeart/2009/3/layout/HorizontalOrganizationChart"/>
    <dgm:cxn modelId="{F4114D04-6FEB-43D7-8419-5BD42AD05F5F}" type="presParOf" srcId="{014C8631-1DB9-4ECE-AE2D-213F3515DF81}" destId="{1B714752-EA69-41F6-B63B-DFE63BABF98F}" srcOrd="11" destOrd="0" presId="urn:microsoft.com/office/officeart/2009/3/layout/HorizontalOrganizationChart"/>
    <dgm:cxn modelId="{D2F9AD8A-B8BB-47B8-8FF1-13BD26FB1688}" type="presParOf" srcId="{1B714752-EA69-41F6-B63B-DFE63BABF98F}" destId="{EB5B0BDD-015B-4B44-BD30-E116FA33F2C5}" srcOrd="0" destOrd="0" presId="urn:microsoft.com/office/officeart/2009/3/layout/HorizontalOrganizationChart"/>
    <dgm:cxn modelId="{3DB2C565-790C-4177-ABA2-4DA496190BBC}" type="presParOf" srcId="{EB5B0BDD-015B-4B44-BD30-E116FA33F2C5}" destId="{F22365CE-12F5-432B-A730-E34337A2FEB6}" srcOrd="0" destOrd="0" presId="urn:microsoft.com/office/officeart/2009/3/layout/HorizontalOrganizationChart"/>
    <dgm:cxn modelId="{A76838E5-CA6B-49CC-A7EB-53FE60CD92C0}" type="presParOf" srcId="{EB5B0BDD-015B-4B44-BD30-E116FA33F2C5}" destId="{6521F3CA-74F7-4FB3-BC16-4123007F3498}" srcOrd="1" destOrd="0" presId="urn:microsoft.com/office/officeart/2009/3/layout/HorizontalOrganizationChart"/>
    <dgm:cxn modelId="{75F32E4C-8115-415A-A8E0-DB6AD52B5122}" type="presParOf" srcId="{1B714752-EA69-41F6-B63B-DFE63BABF98F}" destId="{91493C39-36E6-453E-8697-6B0DF96975AF}" srcOrd="1" destOrd="0" presId="urn:microsoft.com/office/officeart/2009/3/layout/HorizontalOrganizationChart"/>
    <dgm:cxn modelId="{16DCB341-05DD-40AA-8963-811EFFFB9D14}" type="presParOf" srcId="{1B714752-EA69-41F6-B63B-DFE63BABF98F}" destId="{482BC687-5427-45AC-9FC7-C73098CC19A5}" srcOrd="2" destOrd="0" presId="urn:microsoft.com/office/officeart/2009/3/layout/HorizontalOrganizationChart"/>
    <dgm:cxn modelId="{E6BD2DA4-158D-4EF9-A285-617CB220CA1B}" type="presParOf" srcId="{014C8631-1DB9-4ECE-AE2D-213F3515DF81}" destId="{F3143039-B3F5-4B7F-978A-521973DAEEBC}" srcOrd="12" destOrd="0" presId="urn:microsoft.com/office/officeart/2009/3/layout/HorizontalOrganizationChart"/>
    <dgm:cxn modelId="{601EC855-6058-4106-B8B8-9758F6196EA4}" type="presParOf" srcId="{014C8631-1DB9-4ECE-AE2D-213F3515DF81}" destId="{22BFA923-0FBB-4DF6-BCD9-E6F5CA9D9DAC}" srcOrd="13" destOrd="0" presId="urn:microsoft.com/office/officeart/2009/3/layout/HorizontalOrganizationChart"/>
    <dgm:cxn modelId="{817B1695-E152-447D-83E2-F21DFF065C68}" type="presParOf" srcId="{22BFA923-0FBB-4DF6-BCD9-E6F5CA9D9DAC}" destId="{E6F0EFF8-92DF-4FB2-82E3-43647060AC5F}" srcOrd="0" destOrd="0" presId="urn:microsoft.com/office/officeart/2009/3/layout/HorizontalOrganizationChart"/>
    <dgm:cxn modelId="{F89A4E15-18CB-40D9-BF8A-C590DBEC6F7A}" type="presParOf" srcId="{E6F0EFF8-92DF-4FB2-82E3-43647060AC5F}" destId="{E2E8807E-FF67-4EA2-A8D7-0BF335C0A8BB}" srcOrd="0" destOrd="0" presId="urn:microsoft.com/office/officeart/2009/3/layout/HorizontalOrganizationChart"/>
    <dgm:cxn modelId="{5CF8BF75-EAC6-4981-BCE3-AF41B7619D41}" type="presParOf" srcId="{E6F0EFF8-92DF-4FB2-82E3-43647060AC5F}" destId="{A22D184C-72CA-4BF7-B0A1-7FC82C10C452}" srcOrd="1" destOrd="0" presId="urn:microsoft.com/office/officeart/2009/3/layout/HorizontalOrganizationChart"/>
    <dgm:cxn modelId="{8EDCE191-FB1C-4851-9A0C-845D84B695BC}" type="presParOf" srcId="{22BFA923-0FBB-4DF6-BCD9-E6F5CA9D9DAC}" destId="{074111D9-F6FC-442A-A066-DF7CBAEF7206}" srcOrd="1" destOrd="0" presId="urn:microsoft.com/office/officeart/2009/3/layout/HorizontalOrganizationChart"/>
    <dgm:cxn modelId="{256D8B15-DDCA-4C7E-BC4F-B441C4F27504}" type="presParOf" srcId="{22BFA923-0FBB-4DF6-BCD9-E6F5CA9D9DAC}" destId="{92FA16A0-1FF9-4809-9B64-855CBC6FF94D}" srcOrd="2" destOrd="0" presId="urn:microsoft.com/office/officeart/2009/3/layout/HorizontalOrganizationChart"/>
    <dgm:cxn modelId="{7BF7C7CB-50F7-4BE1-B01B-58AAF9CB3586}" type="presParOf" srcId="{014C8631-1DB9-4ECE-AE2D-213F3515DF81}" destId="{2A2C71AC-C331-42C4-8B7D-7A9B31E57CD7}" srcOrd="14" destOrd="0" presId="urn:microsoft.com/office/officeart/2009/3/layout/HorizontalOrganizationChart"/>
    <dgm:cxn modelId="{0469133A-B681-4918-9A85-12029B128E70}" type="presParOf" srcId="{014C8631-1DB9-4ECE-AE2D-213F3515DF81}" destId="{016C5BA2-0FFA-4FF8-AC93-8F49FE16C4A8}" srcOrd="15" destOrd="0" presId="urn:microsoft.com/office/officeart/2009/3/layout/HorizontalOrganizationChart"/>
    <dgm:cxn modelId="{F052D933-7B64-4EDA-ABF4-28053BF1C51F}" type="presParOf" srcId="{016C5BA2-0FFA-4FF8-AC93-8F49FE16C4A8}" destId="{1F71712D-F511-4E8A-BE93-3BDE9C0E84C1}" srcOrd="0" destOrd="0" presId="urn:microsoft.com/office/officeart/2009/3/layout/HorizontalOrganizationChart"/>
    <dgm:cxn modelId="{F1995560-7E00-4EE0-89E6-707D923A631E}" type="presParOf" srcId="{1F71712D-F511-4E8A-BE93-3BDE9C0E84C1}" destId="{4940B01A-891A-4806-8EDD-6F5D85DC3951}" srcOrd="0" destOrd="0" presId="urn:microsoft.com/office/officeart/2009/3/layout/HorizontalOrganizationChart"/>
    <dgm:cxn modelId="{02BBB0FE-D884-4E86-A329-D7DF4E31A4BC}" type="presParOf" srcId="{1F71712D-F511-4E8A-BE93-3BDE9C0E84C1}" destId="{95F512FE-F165-40B6-8D32-97C285E5B4A9}" srcOrd="1" destOrd="0" presId="urn:microsoft.com/office/officeart/2009/3/layout/HorizontalOrganizationChart"/>
    <dgm:cxn modelId="{9ED42487-6530-47EE-BF0A-B8A4699C6F69}" type="presParOf" srcId="{016C5BA2-0FFA-4FF8-AC93-8F49FE16C4A8}" destId="{274BE4AB-CE6C-472F-AF08-FE5C9545114E}" srcOrd="1" destOrd="0" presId="urn:microsoft.com/office/officeart/2009/3/layout/HorizontalOrganizationChart"/>
    <dgm:cxn modelId="{19CE6699-7A59-4968-9B6A-FD0ABE9A2D75}" type="presParOf" srcId="{016C5BA2-0FFA-4FF8-AC93-8F49FE16C4A8}" destId="{813B7C39-C085-4744-AFEB-B123DF91E479}" srcOrd="2" destOrd="0" presId="urn:microsoft.com/office/officeart/2009/3/layout/HorizontalOrganizationChart"/>
    <dgm:cxn modelId="{D3274B60-EA61-4CCB-9ED4-894675091118}" type="presParOf" srcId="{014C8631-1DB9-4ECE-AE2D-213F3515DF81}" destId="{FCB02BA6-A270-4FA9-A74B-42D25B4DE673}" srcOrd="16" destOrd="0" presId="urn:microsoft.com/office/officeart/2009/3/layout/HorizontalOrganizationChart"/>
    <dgm:cxn modelId="{13EE8A1C-7069-4E0B-84D6-BEE484068F60}" type="presParOf" srcId="{014C8631-1DB9-4ECE-AE2D-213F3515DF81}" destId="{F21E32DF-1A2A-4D5A-B7E2-AE208B3EE9E1}" srcOrd="17" destOrd="0" presId="urn:microsoft.com/office/officeart/2009/3/layout/HorizontalOrganizationChart"/>
    <dgm:cxn modelId="{09CE469C-AC9D-4CA4-A255-1EB14509BDE1}" type="presParOf" srcId="{F21E32DF-1A2A-4D5A-B7E2-AE208B3EE9E1}" destId="{CB592689-41B6-4D98-A2EA-4F9F8938D0D5}" srcOrd="0" destOrd="0" presId="urn:microsoft.com/office/officeart/2009/3/layout/HorizontalOrganizationChart"/>
    <dgm:cxn modelId="{EC570C0C-3D76-4CD5-8028-724B36C89717}" type="presParOf" srcId="{CB592689-41B6-4D98-A2EA-4F9F8938D0D5}" destId="{4C835F5C-296F-4068-BD5C-E3F1D62A4E17}" srcOrd="0" destOrd="0" presId="urn:microsoft.com/office/officeart/2009/3/layout/HorizontalOrganizationChart"/>
    <dgm:cxn modelId="{A09421D4-BEB4-4145-9EE5-FE5B62A4000A}" type="presParOf" srcId="{CB592689-41B6-4D98-A2EA-4F9F8938D0D5}" destId="{D0C01686-A68E-4747-A615-6ADFC8258494}" srcOrd="1" destOrd="0" presId="urn:microsoft.com/office/officeart/2009/3/layout/HorizontalOrganizationChart"/>
    <dgm:cxn modelId="{7BAE9813-C45E-49F0-AFAB-3A2399812A73}" type="presParOf" srcId="{F21E32DF-1A2A-4D5A-B7E2-AE208B3EE9E1}" destId="{7CD9ABB7-D67B-483B-B19D-FDFAC280C274}" srcOrd="1" destOrd="0" presId="urn:microsoft.com/office/officeart/2009/3/layout/HorizontalOrganizationChart"/>
    <dgm:cxn modelId="{92E739FD-5EA6-4D0C-8430-C377319824BE}" type="presParOf" srcId="{F21E32DF-1A2A-4D5A-B7E2-AE208B3EE9E1}" destId="{F7CFA57F-A92D-49CD-AFCC-A5EBCF17C9DE}" srcOrd="2" destOrd="0" presId="urn:microsoft.com/office/officeart/2009/3/layout/HorizontalOrganizationChart"/>
    <dgm:cxn modelId="{21E8F971-8794-45CC-AF8A-E111F41A5BED}" type="presParOf" srcId="{014C8631-1DB9-4ECE-AE2D-213F3515DF81}" destId="{DA8494C0-3F27-49DD-B0E1-4E0C0621D112}" srcOrd="18" destOrd="0" presId="urn:microsoft.com/office/officeart/2009/3/layout/HorizontalOrganizationChart"/>
    <dgm:cxn modelId="{BED53BE3-F0BE-40FB-8D23-F9A76CA0D88A}" type="presParOf" srcId="{014C8631-1DB9-4ECE-AE2D-213F3515DF81}" destId="{642276B0-7939-435D-8EB9-94DA904093D4}" srcOrd="19" destOrd="0" presId="urn:microsoft.com/office/officeart/2009/3/layout/HorizontalOrganizationChart"/>
    <dgm:cxn modelId="{52402B29-0884-4331-9D95-C51AE83072DA}" type="presParOf" srcId="{642276B0-7939-435D-8EB9-94DA904093D4}" destId="{A31F355A-DFE9-40BC-8639-66446D20EF1F}" srcOrd="0" destOrd="0" presId="urn:microsoft.com/office/officeart/2009/3/layout/HorizontalOrganizationChart"/>
    <dgm:cxn modelId="{649BDD58-F9CA-49CC-B7E8-3E1C8190BDCD}" type="presParOf" srcId="{A31F355A-DFE9-40BC-8639-66446D20EF1F}" destId="{49E8D94F-B4C5-45E9-8172-E232C37EEF48}" srcOrd="0" destOrd="0" presId="urn:microsoft.com/office/officeart/2009/3/layout/HorizontalOrganizationChart"/>
    <dgm:cxn modelId="{078A9BAB-FA80-4B3F-9D63-9627FF25A3B3}" type="presParOf" srcId="{A31F355A-DFE9-40BC-8639-66446D20EF1F}" destId="{3AA4A53E-F8B6-4FF1-8B7E-0DAC77D10819}" srcOrd="1" destOrd="0" presId="urn:microsoft.com/office/officeart/2009/3/layout/HorizontalOrganizationChart"/>
    <dgm:cxn modelId="{2F9A94A9-C8F9-4A6F-BDB6-A2E30A7A295E}" type="presParOf" srcId="{642276B0-7939-435D-8EB9-94DA904093D4}" destId="{A942D4EF-F8C3-40E5-88A1-146238A611FF}" srcOrd="1" destOrd="0" presId="urn:microsoft.com/office/officeart/2009/3/layout/HorizontalOrganizationChart"/>
    <dgm:cxn modelId="{7676CAAB-211F-40DE-926A-73230DAEA604}" type="presParOf" srcId="{642276B0-7939-435D-8EB9-94DA904093D4}" destId="{0C7EE8BB-FCCC-48D7-82B0-F241CD4C8AE0}" srcOrd="2" destOrd="0" presId="urn:microsoft.com/office/officeart/2009/3/layout/HorizontalOrganizationChart"/>
    <dgm:cxn modelId="{38BEF180-BC41-4732-9EC5-A1E36611FB50}" type="presParOf" srcId="{77CC3184-0308-42CD-9587-8E369B343B80}" destId="{653815CD-2202-4870-AA7E-40C8F5165B23}" srcOrd="2" destOrd="0" presId="urn:microsoft.com/office/officeart/2009/3/layout/HorizontalOrganizationChart"/>
    <dgm:cxn modelId="{61625FF3-F028-4F7E-AFC4-A0480CC6022C}" type="presParOf" srcId="{653815CD-2202-4870-AA7E-40C8F5165B23}" destId="{7477C624-9D22-444A-9CC5-6239604AEA85}" srcOrd="0" destOrd="0" presId="urn:microsoft.com/office/officeart/2009/3/layout/HorizontalOrganizationChart"/>
    <dgm:cxn modelId="{BAFC62EE-9C0E-490E-B0E7-E08F9A2B4E1D}" type="presParOf" srcId="{653815CD-2202-4870-AA7E-40C8F5165B23}" destId="{A4B6A8CA-57FB-4B93-ACE4-12A950A35587}" srcOrd="1" destOrd="0" presId="urn:microsoft.com/office/officeart/2009/3/layout/HorizontalOrganizationChart"/>
    <dgm:cxn modelId="{8D5B3EDF-1DD3-4C42-BA14-094046D32BBB}" type="presParOf" srcId="{A4B6A8CA-57FB-4B93-ACE4-12A950A35587}" destId="{CC1A43CC-9655-4D5E-9BD6-3FFC00E837DF}" srcOrd="0" destOrd="0" presId="urn:microsoft.com/office/officeart/2009/3/layout/HorizontalOrganizationChart"/>
    <dgm:cxn modelId="{9C92F466-7C2B-4F4F-9F21-8D994A2AC3ED}" type="presParOf" srcId="{CC1A43CC-9655-4D5E-9BD6-3FFC00E837DF}" destId="{9ADFCDA9-FEA8-4BDF-A620-FDCD3590CBCA}" srcOrd="0" destOrd="0" presId="urn:microsoft.com/office/officeart/2009/3/layout/HorizontalOrganizationChart"/>
    <dgm:cxn modelId="{863A8BF8-EBC4-44BD-AE88-33E7A98D1739}" type="presParOf" srcId="{CC1A43CC-9655-4D5E-9BD6-3FFC00E837DF}" destId="{2E7E9149-9C4B-4458-8AB9-9AD4C6421327}" srcOrd="1" destOrd="0" presId="urn:microsoft.com/office/officeart/2009/3/layout/HorizontalOrganizationChart"/>
    <dgm:cxn modelId="{AB195877-65BD-4A3B-863E-0F7C1DC4E25D}" type="presParOf" srcId="{A4B6A8CA-57FB-4B93-ACE4-12A950A35587}" destId="{574E0122-03E8-41EE-88BF-CDE3580408D1}" srcOrd="1" destOrd="0" presId="urn:microsoft.com/office/officeart/2009/3/layout/HorizontalOrganizationChart"/>
    <dgm:cxn modelId="{EC5148A3-51AF-4137-B2A0-8052AEBE4D41}" type="presParOf" srcId="{A4B6A8CA-57FB-4B93-ACE4-12A950A35587}" destId="{3DA2DA58-D221-4462-BF6D-287C3A37626A}" srcOrd="2" destOrd="0" presId="urn:microsoft.com/office/officeart/2009/3/layout/HorizontalOrganizationChart"/>
    <dgm:cxn modelId="{C7CA801A-5650-4685-8D1A-5B44BE31FF17}" type="presParOf" srcId="{653815CD-2202-4870-AA7E-40C8F5165B23}" destId="{6A46849F-2C62-4895-90E3-F280F699976D}" srcOrd="2" destOrd="0" presId="urn:microsoft.com/office/officeart/2009/3/layout/HorizontalOrganizationChart"/>
    <dgm:cxn modelId="{C29ACADD-AA79-420D-8133-EBCA287E8D1D}" type="presParOf" srcId="{653815CD-2202-4870-AA7E-40C8F5165B23}" destId="{B1A35A27-4830-4BA6-A1B2-42D7DB3C2FAA}" srcOrd="3" destOrd="0" presId="urn:microsoft.com/office/officeart/2009/3/layout/HorizontalOrganizationChart"/>
    <dgm:cxn modelId="{DF1C6DE7-26BC-403D-8EFF-B63135B800B9}" type="presParOf" srcId="{B1A35A27-4830-4BA6-A1B2-42D7DB3C2FAA}" destId="{9FA065D7-03D9-4839-8028-D437651A35A2}" srcOrd="0" destOrd="0" presId="urn:microsoft.com/office/officeart/2009/3/layout/HorizontalOrganizationChart"/>
    <dgm:cxn modelId="{6A23FE8A-C882-432C-9FE7-3324A180D365}" type="presParOf" srcId="{9FA065D7-03D9-4839-8028-D437651A35A2}" destId="{18657116-0799-44DC-BEC9-6514CAE9C8DA}" srcOrd="0" destOrd="0" presId="urn:microsoft.com/office/officeart/2009/3/layout/HorizontalOrganizationChart"/>
    <dgm:cxn modelId="{762788F0-AEFC-4D34-8B9A-D4448908CE89}" type="presParOf" srcId="{9FA065D7-03D9-4839-8028-D437651A35A2}" destId="{477E9479-7AC3-437B-8EAD-ECDF6382D89E}" srcOrd="1" destOrd="0" presId="urn:microsoft.com/office/officeart/2009/3/layout/HorizontalOrganizationChart"/>
    <dgm:cxn modelId="{927BAAB3-B35B-4572-A9B3-826820D3E8B4}" type="presParOf" srcId="{B1A35A27-4830-4BA6-A1B2-42D7DB3C2FAA}" destId="{FBE8246B-2735-43D6-822D-5D092629B38C}" srcOrd="1" destOrd="0" presId="urn:microsoft.com/office/officeart/2009/3/layout/HorizontalOrganizationChart"/>
    <dgm:cxn modelId="{C598924E-A45D-402C-B5DF-42AE9089BCAB}" type="presParOf" srcId="{B1A35A27-4830-4BA6-A1B2-42D7DB3C2FAA}" destId="{B8E22C8A-BFCA-4D03-A4AF-D0ADBB3173A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F81EA0-F3C8-483B-8397-63A1A732F1EA}">
      <dsp:nvSpPr>
        <dsp:cNvPr id="0" name=""/>
        <dsp:cNvSpPr/>
      </dsp:nvSpPr>
      <dsp:spPr>
        <a:xfrm>
          <a:off x="4333870" y="1571966"/>
          <a:ext cx="3937617" cy="81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533"/>
              </a:lnTo>
              <a:lnTo>
                <a:pt x="3937617" y="738533"/>
              </a:lnTo>
              <a:lnTo>
                <a:pt x="3937617" y="81425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62A77-0643-46C2-8AC6-5BF4F5D2D848}">
      <dsp:nvSpPr>
        <dsp:cNvPr id="0" name=""/>
        <dsp:cNvSpPr/>
      </dsp:nvSpPr>
      <dsp:spPr>
        <a:xfrm>
          <a:off x="4333870" y="1571966"/>
          <a:ext cx="2821175" cy="81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533"/>
              </a:lnTo>
              <a:lnTo>
                <a:pt x="2821175" y="738533"/>
              </a:lnTo>
              <a:lnTo>
                <a:pt x="2821175" y="81425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DB9B8-5A20-4EA5-9EE5-88E31665D00B}">
      <dsp:nvSpPr>
        <dsp:cNvPr id="0" name=""/>
        <dsp:cNvSpPr/>
      </dsp:nvSpPr>
      <dsp:spPr>
        <a:xfrm>
          <a:off x="4333870" y="1571966"/>
          <a:ext cx="1722484" cy="81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533"/>
              </a:lnTo>
              <a:lnTo>
                <a:pt x="1722484" y="738533"/>
              </a:lnTo>
              <a:lnTo>
                <a:pt x="1722484" y="81425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63531-B9C2-41BA-8730-EE3F922BD266}">
      <dsp:nvSpPr>
        <dsp:cNvPr id="0" name=""/>
        <dsp:cNvSpPr/>
      </dsp:nvSpPr>
      <dsp:spPr>
        <a:xfrm>
          <a:off x="4333870" y="1571966"/>
          <a:ext cx="588874" cy="81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533"/>
              </a:lnTo>
              <a:lnTo>
                <a:pt x="588874" y="738533"/>
              </a:lnTo>
              <a:lnTo>
                <a:pt x="588874" y="81425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15174-4C89-43C0-B3C8-88647AF02963}">
      <dsp:nvSpPr>
        <dsp:cNvPr id="0" name=""/>
        <dsp:cNvSpPr/>
      </dsp:nvSpPr>
      <dsp:spPr>
        <a:xfrm>
          <a:off x="3920909" y="1571966"/>
          <a:ext cx="412961" cy="814257"/>
        </a:xfrm>
        <a:custGeom>
          <a:avLst/>
          <a:gdLst/>
          <a:ahLst/>
          <a:cxnLst/>
          <a:rect l="0" t="0" r="0" b="0"/>
          <a:pathLst>
            <a:path>
              <a:moveTo>
                <a:pt x="412961" y="0"/>
              </a:moveTo>
              <a:lnTo>
                <a:pt x="412961" y="738533"/>
              </a:lnTo>
              <a:lnTo>
                <a:pt x="0" y="738533"/>
              </a:lnTo>
              <a:lnTo>
                <a:pt x="0" y="81425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B5226-1674-4E4F-AA25-FEE30DCF3160}">
      <dsp:nvSpPr>
        <dsp:cNvPr id="0" name=""/>
        <dsp:cNvSpPr/>
      </dsp:nvSpPr>
      <dsp:spPr>
        <a:xfrm>
          <a:off x="3024887" y="1571966"/>
          <a:ext cx="1308982" cy="804298"/>
        </a:xfrm>
        <a:custGeom>
          <a:avLst/>
          <a:gdLst/>
          <a:ahLst/>
          <a:cxnLst/>
          <a:rect l="0" t="0" r="0" b="0"/>
          <a:pathLst>
            <a:path>
              <a:moveTo>
                <a:pt x="1308982" y="0"/>
              </a:moveTo>
              <a:lnTo>
                <a:pt x="1308982" y="728574"/>
              </a:lnTo>
              <a:lnTo>
                <a:pt x="0" y="728574"/>
              </a:lnTo>
              <a:lnTo>
                <a:pt x="0" y="80429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72D3C-F502-4069-87D9-801B3BEBFDE7}">
      <dsp:nvSpPr>
        <dsp:cNvPr id="0" name=""/>
        <dsp:cNvSpPr/>
      </dsp:nvSpPr>
      <dsp:spPr>
        <a:xfrm>
          <a:off x="2175656" y="1571966"/>
          <a:ext cx="2158213" cy="814257"/>
        </a:xfrm>
        <a:custGeom>
          <a:avLst/>
          <a:gdLst/>
          <a:ahLst/>
          <a:cxnLst/>
          <a:rect l="0" t="0" r="0" b="0"/>
          <a:pathLst>
            <a:path>
              <a:moveTo>
                <a:pt x="2158213" y="0"/>
              </a:moveTo>
              <a:lnTo>
                <a:pt x="2158213" y="738533"/>
              </a:lnTo>
              <a:lnTo>
                <a:pt x="0" y="738533"/>
              </a:lnTo>
              <a:lnTo>
                <a:pt x="0" y="81425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E8D72-060F-47A4-96AB-D3C04244B36D}">
      <dsp:nvSpPr>
        <dsp:cNvPr id="0" name=""/>
        <dsp:cNvSpPr/>
      </dsp:nvSpPr>
      <dsp:spPr>
        <a:xfrm>
          <a:off x="1303030" y="1571966"/>
          <a:ext cx="3030840" cy="814257"/>
        </a:xfrm>
        <a:custGeom>
          <a:avLst/>
          <a:gdLst/>
          <a:ahLst/>
          <a:cxnLst/>
          <a:rect l="0" t="0" r="0" b="0"/>
          <a:pathLst>
            <a:path>
              <a:moveTo>
                <a:pt x="3030840" y="0"/>
              </a:moveTo>
              <a:lnTo>
                <a:pt x="3030840" y="738533"/>
              </a:lnTo>
              <a:lnTo>
                <a:pt x="0" y="738533"/>
              </a:lnTo>
              <a:lnTo>
                <a:pt x="0" y="81425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11533-5591-45DC-965E-ABB487D0965A}">
      <dsp:nvSpPr>
        <dsp:cNvPr id="0" name=""/>
        <dsp:cNvSpPr/>
      </dsp:nvSpPr>
      <dsp:spPr>
        <a:xfrm>
          <a:off x="397182" y="1571966"/>
          <a:ext cx="3936687" cy="814257"/>
        </a:xfrm>
        <a:custGeom>
          <a:avLst/>
          <a:gdLst/>
          <a:ahLst/>
          <a:cxnLst/>
          <a:rect l="0" t="0" r="0" b="0"/>
          <a:pathLst>
            <a:path>
              <a:moveTo>
                <a:pt x="3936687" y="0"/>
              </a:moveTo>
              <a:lnTo>
                <a:pt x="3936687" y="738533"/>
              </a:lnTo>
              <a:lnTo>
                <a:pt x="0" y="738533"/>
              </a:lnTo>
              <a:lnTo>
                <a:pt x="0" y="81425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450A5-C00D-4CAD-8295-E80CCF4DE388}">
      <dsp:nvSpPr>
        <dsp:cNvPr id="0" name=""/>
        <dsp:cNvSpPr/>
      </dsp:nvSpPr>
      <dsp:spPr>
        <a:xfrm>
          <a:off x="2664294" y="504056"/>
          <a:ext cx="3339151" cy="10679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Departamento de Ações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Programáticas Estratégicas - DAPES </a:t>
          </a:r>
          <a:endParaRPr lang="pt-BR" sz="14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2664294" y="504056"/>
        <a:ext cx="3339151" cy="1067910"/>
      </dsp:txXfrm>
    </dsp:sp>
    <dsp:sp modelId="{A9923225-C51E-4333-A706-0D0909282A7B}">
      <dsp:nvSpPr>
        <dsp:cNvPr id="0" name=""/>
        <dsp:cNvSpPr/>
      </dsp:nvSpPr>
      <dsp:spPr>
        <a:xfrm>
          <a:off x="3372" y="2386224"/>
          <a:ext cx="787620" cy="15205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u="sng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Saúde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u="sng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do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u="sng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Homem</a:t>
          </a:r>
          <a:endParaRPr lang="pt-BR" sz="1200" b="1" u="sng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3372" y="2386224"/>
        <a:ext cx="787620" cy="1520500"/>
      </dsp:txXfrm>
    </dsp:sp>
    <dsp:sp modelId="{22C9574C-8D63-44DB-9B53-C0F1E0E3DED0}">
      <dsp:nvSpPr>
        <dsp:cNvPr id="0" name=""/>
        <dsp:cNvSpPr/>
      </dsp:nvSpPr>
      <dsp:spPr>
        <a:xfrm>
          <a:off x="942440" y="2386224"/>
          <a:ext cx="721178" cy="15205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Saúde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 da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Mulher</a:t>
          </a:r>
          <a:endParaRPr lang="pt-BR" sz="12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942440" y="2386224"/>
        <a:ext cx="721178" cy="1520500"/>
      </dsp:txXfrm>
    </dsp:sp>
    <dsp:sp modelId="{2D8BB989-DFF3-4A2A-BA20-0F5BBC654219}">
      <dsp:nvSpPr>
        <dsp:cNvPr id="0" name=""/>
        <dsp:cNvSpPr/>
      </dsp:nvSpPr>
      <dsp:spPr>
        <a:xfrm>
          <a:off x="1815067" y="2386224"/>
          <a:ext cx="721178" cy="152050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Saúde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Mental</a:t>
          </a:r>
          <a:endParaRPr lang="pt-BR" sz="12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815067" y="2386224"/>
        <a:ext cx="721178" cy="1520500"/>
      </dsp:txXfrm>
    </dsp:sp>
    <dsp:sp modelId="{E439C349-A399-4341-A0E3-86EF8E3AACAB}">
      <dsp:nvSpPr>
        <dsp:cNvPr id="0" name=""/>
        <dsp:cNvSpPr/>
      </dsp:nvSpPr>
      <dsp:spPr>
        <a:xfrm>
          <a:off x="2664298" y="2376265"/>
          <a:ext cx="721178" cy="153349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Saúde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do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Idoso</a:t>
          </a:r>
          <a:endParaRPr lang="pt-BR" sz="12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2664298" y="2376265"/>
        <a:ext cx="721178" cy="1533492"/>
      </dsp:txXfrm>
    </dsp:sp>
    <dsp:sp modelId="{481023C2-06E5-4F31-A4B0-2EAAA2C0E26E}">
      <dsp:nvSpPr>
        <dsp:cNvPr id="0" name=""/>
        <dsp:cNvSpPr/>
      </dsp:nvSpPr>
      <dsp:spPr>
        <a:xfrm>
          <a:off x="3560319" y="2386224"/>
          <a:ext cx="721178" cy="154648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Saúde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da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Criança</a:t>
          </a:r>
          <a:endParaRPr lang="pt-BR" sz="12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3560319" y="2386224"/>
        <a:ext cx="721178" cy="1546484"/>
      </dsp:txXfrm>
    </dsp:sp>
    <dsp:sp modelId="{99F2A31E-8EFC-47C1-8796-5E32F797114F}">
      <dsp:nvSpPr>
        <dsp:cNvPr id="0" name=""/>
        <dsp:cNvSpPr/>
      </dsp:nvSpPr>
      <dsp:spPr>
        <a:xfrm>
          <a:off x="4432946" y="2386224"/>
          <a:ext cx="979598" cy="155947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Saúde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do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Adolescente e do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Jovem</a:t>
          </a:r>
          <a:endParaRPr lang="pt-BR" sz="12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4432946" y="2386224"/>
        <a:ext cx="979598" cy="1559476"/>
      </dsp:txXfrm>
    </dsp:sp>
    <dsp:sp modelId="{B1A26467-5590-46F2-971B-DE4A186353F9}">
      <dsp:nvSpPr>
        <dsp:cNvPr id="0" name=""/>
        <dsp:cNvSpPr/>
      </dsp:nvSpPr>
      <dsp:spPr>
        <a:xfrm>
          <a:off x="5563992" y="2386224"/>
          <a:ext cx="984726" cy="155947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Saúde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no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Sistema Penitenciário</a:t>
          </a:r>
          <a:endParaRPr lang="pt-BR" sz="12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5563992" y="2386224"/>
        <a:ext cx="984726" cy="1559476"/>
      </dsp:txXfrm>
    </dsp:sp>
    <dsp:sp modelId="{7620BA33-5100-4557-BFD3-CCF7618C492D}">
      <dsp:nvSpPr>
        <dsp:cNvPr id="0" name=""/>
        <dsp:cNvSpPr/>
      </dsp:nvSpPr>
      <dsp:spPr>
        <a:xfrm>
          <a:off x="6700166" y="2386224"/>
          <a:ext cx="909759" cy="15594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Saúde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 da Pessoa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 com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Deficiência</a:t>
          </a:r>
          <a:endParaRPr lang="pt-BR" sz="12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6700166" y="2386224"/>
        <a:ext cx="909759" cy="1559476"/>
      </dsp:txXfrm>
    </dsp:sp>
    <dsp:sp modelId="{5077E22D-C560-493D-AA21-6B1D5A2EB53E}">
      <dsp:nvSpPr>
        <dsp:cNvPr id="0" name=""/>
        <dsp:cNvSpPr/>
      </dsp:nvSpPr>
      <dsp:spPr>
        <a:xfrm>
          <a:off x="7761373" y="2386224"/>
          <a:ext cx="1020229" cy="155947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Política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Nacional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Humanização</a:t>
          </a:r>
          <a:endParaRPr lang="pt-BR" sz="12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7761373" y="2386224"/>
        <a:ext cx="1020229" cy="15594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E20FB-AC56-4F83-9BE9-41C99FCA9680}" type="datetimeFigureOut">
              <a:rPr lang="pt-BR" smtClean="0"/>
              <a:pPr/>
              <a:t>06/12/2012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2B7F3-242B-4CEC-A168-E7ED2BA229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535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FC8E-5B9C-4F7A-B619-C72FA169B586}" type="datetimeFigureOut">
              <a:rPr lang="pt-BR" smtClean="0"/>
              <a:pPr/>
              <a:t>06/12/2012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C4727-075C-4A1C-B633-7FD3DD0319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4679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AE84-7902-43EB-BA78-C44248A13042}" type="datetimeFigureOut">
              <a:rPr lang="pt-BR" smtClean="0"/>
              <a:pPr/>
              <a:t>06/12/2012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9F29-E958-4725-9999-A93267B575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849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AE84-7902-43EB-BA78-C44248A13042}" type="datetimeFigureOut">
              <a:rPr lang="pt-BR" smtClean="0"/>
              <a:pPr/>
              <a:t>06/12/2012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9F29-E958-4725-9999-A93267B575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9401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AE84-7902-43EB-BA78-C44248A13042}" type="datetimeFigureOut">
              <a:rPr lang="pt-BR" smtClean="0"/>
              <a:pPr/>
              <a:t>06/12/2012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9F29-E958-4725-9999-A93267B575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9456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 con immagin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pt-BR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Fare clic per modificare lo stile del sottotitolo dello schema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pt-BR" noProof="0" smtClean="0"/>
              <a:t>Fare clic sull'icona per inserire un'immagine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7D257-54FE-0048-AF0E-8BDE1BCB3C53}" type="datetime1">
              <a:rPr lang="it-IT"/>
              <a:pPr>
                <a:defRPr/>
              </a:pPr>
              <a:t>06/12/2012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18937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AE84-7902-43EB-BA78-C44248A13042}" type="datetimeFigureOut">
              <a:rPr lang="pt-BR" smtClean="0"/>
              <a:pPr/>
              <a:t>06/12/2012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9F29-E958-4725-9999-A93267B575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734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AE84-7902-43EB-BA78-C44248A13042}" type="datetimeFigureOut">
              <a:rPr lang="pt-BR" smtClean="0"/>
              <a:pPr/>
              <a:t>06/12/2012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9F29-E958-4725-9999-A93267B575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011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AE84-7902-43EB-BA78-C44248A13042}" type="datetimeFigureOut">
              <a:rPr lang="pt-BR" smtClean="0"/>
              <a:pPr/>
              <a:t>06/12/2012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9F29-E958-4725-9999-A93267B575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759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AE84-7902-43EB-BA78-C44248A13042}" type="datetimeFigureOut">
              <a:rPr lang="pt-BR" smtClean="0"/>
              <a:pPr/>
              <a:t>06/12/2012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9F29-E958-4725-9999-A93267B575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182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AE84-7902-43EB-BA78-C44248A13042}" type="datetimeFigureOut">
              <a:rPr lang="pt-BR" smtClean="0"/>
              <a:pPr/>
              <a:t>06/12/2012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9F29-E958-4725-9999-A93267B575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7531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AE84-7902-43EB-BA78-C44248A13042}" type="datetimeFigureOut">
              <a:rPr lang="pt-BR" smtClean="0"/>
              <a:pPr/>
              <a:t>06/12/2012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9F29-E958-4725-9999-A93267B575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8759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AE84-7902-43EB-BA78-C44248A13042}" type="datetimeFigureOut">
              <a:rPr lang="pt-BR" smtClean="0"/>
              <a:pPr/>
              <a:t>06/12/2012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9F29-E958-4725-9999-A93267B575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448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AE84-7902-43EB-BA78-C44248A13042}" type="datetimeFigureOut">
              <a:rPr lang="pt-BR" smtClean="0"/>
              <a:pPr/>
              <a:t>06/12/2012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9F29-E958-4725-9999-A93267B575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6981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7AE84-7902-43EB-BA78-C44248A13042}" type="datetimeFigureOut">
              <a:rPr lang="pt-BR" smtClean="0"/>
              <a:pPr/>
              <a:t>06/12/2012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49F29-E958-4725-9999-A93267B5758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12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saudedohomem@saude.gov.b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ate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230188" y="116632"/>
            <a:ext cx="8610600" cy="5263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pitchFamily="34" charset="0"/>
              </a:rPr>
              <a:t>POLÍTICA  NACIONAL DE ATENÇÃO INTEGRAL À </a:t>
            </a:r>
          </a:p>
          <a:p>
            <a:r>
              <a:rPr lang="it-IT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pitchFamily="34" charset="0"/>
              </a:rPr>
              <a:t>SAÚDE DO HOMEM </a:t>
            </a:r>
          </a:p>
        </p:txBody>
      </p:sp>
    </p:spTree>
    <p:extLst>
      <p:ext uri="{BB962C8B-B14F-4D97-AF65-F5344CB8AC3E}">
        <p14:creationId xmlns:p14="http://schemas.microsoft.com/office/powerpoint/2010/main" xmlns="" val="1702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xmlns="" val="3971556475"/>
              </p:ext>
            </p:extLst>
          </p:nvPr>
        </p:nvGraphicFramePr>
        <p:xfrm>
          <a:off x="611560" y="476671"/>
          <a:ext cx="7920880" cy="543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694820" y="6036971"/>
            <a:ext cx="77771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000" dirty="0"/>
              <a:t>Distribuição (%) dos óbitos segundo sexo e idade. Brasil, 2010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63688" y="11663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+mj-lt"/>
              </a:rPr>
              <a:t>Mortalidade por sexo e idade</a:t>
            </a:r>
            <a:endParaRPr lang="pt-BR" b="1" dirty="0">
              <a:latin typeface="+mj-lt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00115" y="6381328"/>
            <a:ext cx="8183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C" sz="900" dirty="0" err="1"/>
              <a:t>Fonte</a:t>
            </a:r>
            <a:r>
              <a:rPr lang="es-EC" sz="900" dirty="0"/>
              <a:t>: MS SIH SUS</a:t>
            </a:r>
          </a:p>
        </p:txBody>
      </p:sp>
    </p:spTree>
    <p:extLst>
      <p:ext uri="{BB962C8B-B14F-4D97-AF65-F5344CB8AC3E}">
        <p14:creationId xmlns:p14="http://schemas.microsoft.com/office/powerpoint/2010/main" xmlns="" val="40830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533400" y="228600"/>
          <a:ext cx="8286750" cy="5943600"/>
        </p:xfrm>
        <a:graphic>
          <a:graphicData uri="http://schemas.openxmlformats.org/presentationml/2006/ole">
            <p:oleObj spid="_x0000_s3164" r:id="rId3" imgW="7594988" imgH="6028446" progId="Excel.Sheet.8">
              <p:embed/>
            </p:oleObj>
          </a:graphicData>
        </a:graphic>
      </p:graphicFrame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00115" y="6381328"/>
            <a:ext cx="8183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C" sz="900" dirty="0" err="1"/>
              <a:t>Fonte</a:t>
            </a:r>
            <a:r>
              <a:rPr lang="es-EC" sz="900" dirty="0"/>
              <a:t>: MS SIH SUS</a:t>
            </a:r>
          </a:p>
        </p:txBody>
      </p:sp>
    </p:spTree>
    <p:extLst>
      <p:ext uri="{BB962C8B-B14F-4D97-AF65-F5344CB8AC3E}">
        <p14:creationId xmlns:p14="http://schemas.microsoft.com/office/powerpoint/2010/main" xmlns="" val="6275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1931597165"/>
              </p:ext>
            </p:extLst>
          </p:nvPr>
        </p:nvGraphicFramePr>
        <p:xfrm>
          <a:off x="107504" y="836712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3568" y="188640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2000" b="1" dirty="0">
                <a:latin typeface="+mj-lt"/>
                <a:cs typeface="Arial" pitchFamily="34" charset="0"/>
              </a:rPr>
              <a:t>POR QUE OS HOMENS NÃO SE CUIDAM E NÃO PROCURAM OS SERVIÇOS DE SAÚDE? </a:t>
            </a:r>
          </a:p>
        </p:txBody>
      </p:sp>
    </p:spTree>
    <p:extLst>
      <p:ext uri="{BB962C8B-B14F-4D97-AF65-F5344CB8AC3E}">
        <p14:creationId xmlns:p14="http://schemas.microsoft.com/office/powerpoint/2010/main" xmlns="" val="28673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533398" y="1628800"/>
            <a:ext cx="7924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pt-BR" sz="2000" b="1" dirty="0">
                <a:cs typeface="Arial" pitchFamily="34" charset="0"/>
              </a:rPr>
              <a:t>DIRETRIZ </a:t>
            </a:r>
          </a:p>
          <a:p>
            <a:pPr algn="just"/>
            <a:endParaRPr lang="pt-BR" sz="2000" b="1" dirty="0">
              <a:cs typeface="Arial" pitchFamily="34" charset="0"/>
            </a:endParaRPr>
          </a:p>
          <a:p>
            <a:pPr algn="just"/>
            <a:r>
              <a:rPr lang="pt-BR" sz="2000" dirty="0" smtClean="0">
                <a:cs typeface="Arial" pitchFamily="34" charset="0"/>
              </a:rPr>
              <a:t>	Promover </a:t>
            </a:r>
            <a:r>
              <a:rPr lang="pt-BR" sz="2000" dirty="0">
                <a:cs typeface="Arial" pitchFamily="34" charset="0"/>
              </a:rPr>
              <a:t>ações de saúde que contribuam significativamente  para a compreensão da realidade singular masculina nos seus diversos contextos sócio-culturais e político-econômicos, respeitando os diferentes níveis de desenvolvimento e  organização dos sistemas locais de saúde e tipos de gestão de Estados e Municípios.</a:t>
            </a:r>
            <a:endParaRPr lang="it-IT" sz="2000" dirty="0">
              <a:cs typeface="Arial" pitchFamily="34" charset="0"/>
            </a:endParaRP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 rot="10800000" flipV="1">
            <a:off x="533399" y="3582957"/>
            <a:ext cx="7924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endParaRPr lang="pt-PT" sz="2000" b="1" dirty="0">
              <a:latin typeface="Calibri" pitchFamily="34" charset="0"/>
              <a:cs typeface="Arial" pitchFamily="34" charset="0"/>
            </a:endParaRPr>
          </a:p>
          <a:p>
            <a:pPr defTabSz="914400"/>
            <a:endParaRPr lang="pt-PT" sz="2000" b="1" dirty="0">
              <a:cs typeface="Arial" pitchFamily="34" charset="0"/>
            </a:endParaRPr>
          </a:p>
          <a:p>
            <a:pPr marL="342900" indent="-342900" defTabSz="914400">
              <a:buBlip>
                <a:blip r:embed="rId2"/>
              </a:buBlip>
            </a:pPr>
            <a:r>
              <a:rPr lang="pt-PT" sz="2000" b="1" dirty="0">
                <a:cs typeface="Arial" pitchFamily="34" charset="0"/>
              </a:rPr>
              <a:t>OBJETIVO GERAL</a:t>
            </a:r>
          </a:p>
          <a:p>
            <a:pPr algn="just" defTabSz="914400"/>
            <a:endParaRPr lang="pt-PT" sz="2000" dirty="0">
              <a:cs typeface="Arial" pitchFamily="34" charset="0"/>
            </a:endParaRPr>
          </a:p>
          <a:p>
            <a:pPr algn="just" defTabSz="914400"/>
            <a:r>
              <a:rPr lang="pt-PT" sz="2000" dirty="0" smtClean="0">
                <a:cs typeface="Arial" pitchFamily="34" charset="0"/>
              </a:rPr>
              <a:t>	Facilitar </a:t>
            </a:r>
            <a:r>
              <a:rPr lang="pt-PT" sz="2000" dirty="0">
                <a:cs typeface="Arial" pitchFamily="34" charset="0"/>
              </a:rPr>
              <a:t>e ampliar o acesso com qualidade da população masculina às ações e aos serviços de assistência integral à saúde da Rede SUS, mediante a atuação nos aspectos sócio-culturais, sob a perspectiva de gênero, contribuindo de modo efetivo para a redução da morbidade, da mortalidade </a:t>
            </a:r>
            <a:r>
              <a:rPr lang="pt-PT" sz="2000" dirty="0" smtClean="0">
                <a:cs typeface="Arial" pitchFamily="34" charset="0"/>
              </a:rPr>
              <a:t>e </a:t>
            </a:r>
            <a:r>
              <a:rPr lang="pt-PT" sz="2000" dirty="0">
                <a:cs typeface="Arial" pitchFamily="34" charset="0"/>
              </a:rPr>
              <a:t>a melhoria da condições de saúde.   </a:t>
            </a:r>
            <a:endParaRPr lang="it-IT" sz="2000" dirty="0"/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179512" y="381000"/>
            <a:ext cx="8496944" cy="757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000" b="1" dirty="0">
                <a:latin typeface="+mj-lt"/>
                <a:cs typeface="Arial" pitchFamily="34" charset="0"/>
              </a:rPr>
              <a:t> </a:t>
            </a:r>
            <a:r>
              <a:rPr lang="pt-BR" sz="2400" b="1" dirty="0" smtClean="0">
                <a:cs typeface="Arial" pitchFamily="34" charset="0"/>
              </a:rPr>
              <a:t>Política Nacional de Atenção Integral</a:t>
            </a:r>
          </a:p>
          <a:p>
            <a:pPr algn="ctr"/>
            <a:r>
              <a:rPr lang="pt-BR" sz="2400" b="1" dirty="0" smtClean="0">
                <a:cs typeface="Arial" pitchFamily="34" charset="0"/>
              </a:rPr>
              <a:t> à Saúde do Homem – PNAISH </a:t>
            </a:r>
            <a:r>
              <a:rPr lang="pt-B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830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7200" y="1989138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pt-BR" sz="1800"/>
          </a:p>
          <a:p>
            <a:pPr eaLnBrk="1" hangingPunct="1"/>
            <a:endParaRPr lang="pt-BR" sz="180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11560" y="93663"/>
            <a:ext cx="80752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3600" b="1" dirty="0" smtClean="0">
                <a:latin typeface="+mn-lt"/>
              </a:rPr>
              <a:t>Paternidade e cuidado</a:t>
            </a:r>
            <a:endParaRPr lang="pt-BR" sz="3600" b="1" dirty="0">
              <a:latin typeface="+mn-lt"/>
            </a:endParaRP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179511" y="692696"/>
            <a:ext cx="8847013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pt-BR" sz="1800" dirty="0"/>
          </a:p>
          <a:p>
            <a:r>
              <a:rPr lang="pt-BR" sz="2000" b="1" dirty="0" smtClean="0"/>
              <a:t>Desafios</a:t>
            </a:r>
            <a:endParaRPr lang="pt-BR" sz="1600" dirty="0"/>
          </a:p>
          <a:p>
            <a:pPr marL="285750" indent="-285750" algn="just">
              <a:buBlip>
                <a:blip r:embed="rId2"/>
              </a:buBlip>
            </a:pPr>
            <a:r>
              <a:rPr lang="en-US" sz="2000" dirty="0"/>
              <a:t>I</a:t>
            </a:r>
            <a:r>
              <a:rPr lang="pt-BR" sz="2000" dirty="0"/>
              <a:t>nclusão dos homens na lógica dos serviços </a:t>
            </a:r>
            <a:r>
              <a:rPr lang="pt-BR" sz="2000" dirty="0" smtClean="0"/>
              <a:t>e </a:t>
            </a:r>
            <a:r>
              <a:rPr lang="pt-BR" sz="2000" dirty="0"/>
              <a:t>realização de atividades preventivas como atualização de </a:t>
            </a:r>
            <a:r>
              <a:rPr lang="pt-BR" sz="2000" dirty="0" smtClean="0"/>
              <a:t>vacinas,  </a:t>
            </a:r>
            <a:r>
              <a:rPr lang="pt-BR" sz="2000" dirty="0"/>
              <a:t>testagem para DST (sífilis e HIV/Aids), aferição de pressão arterial, glicemia, </a:t>
            </a:r>
            <a:r>
              <a:rPr lang="pt-BR" sz="2000" dirty="0" smtClean="0"/>
              <a:t>outros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n-US" sz="2000" dirty="0" err="1" smtClean="0"/>
              <a:t>Participação</a:t>
            </a:r>
            <a:r>
              <a:rPr lang="en-US" sz="2000" dirty="0" smtClean="0"/>
              <a:t> </a:t>
            </a:r>
            <a:r>
              <a:rPr lang="en-US" sz="2000" dirty="0"/>
              <a:t>d</a:t>
            </a:r>
            <a:r>
              <a:rPr lang="pt-BR" sz="2000" dirty="0"/>
              <a:t>os homens nas tarefas que envolvem cuidado </a:t>
            </a:r>
            <a:r>
              <a:rPr lang="pt-BR" sz="2000" dirty="0" smtClean="0"/>
              <a:t>com os membros da família</a:t>
            </a:r>
            <a:endParaRPr lang="pt-BR" sz="2000" dirty="0"/>
          </a:p>
          <a:p>
            <a:pPr marL="285750" indent="-285750" algn="just">
              <a:buBlip>
                <a:blip r:embed="rId2"/>
              </a:buBlip>
            </a:pPr>
            <a:r>
              <a:rPr lang="en-US" sz="2000" dirty="0" smtClean="0"/>
              <a:t>A</a:t>
            </a:r>
            <a:r>
              <a:rPr lang="it-IT" sz="2000" dirty="0"/>
              <a:t>poio no pré-natal, parto e puerpério</a:t>
            </a:r>
            <a:r>
              <a:rPr lang="pt-BR" sz="2000" dirty="0"/>
              <a:t> </a:t>
            </a:r>
            <a:r>
              <a:rPr lang="en-US" sz="2000" dirty="0"/>
              <a:t>–</a:t>
            </a:r>
            <a:r>
              <a:rPr lang="pt-BR" sz="2000" dirty="0"/>
              <a:t> conexão, afeto e vínculo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pt-BR" sz="2000" dirty="0" smtClean="0"/>
              <a:t>Expansão </a:t>
            </a:r>
            <a:r>
              <a:rPr lang="pt-BR" sz="2000" dirty="0"/>
              <a:t>da licença paternidade e da execução da Lei Federal Nº </a:t>
            </a:r>
            <a:r>
              <a:rPr lang="pt-BR" sz="2000" dirty="0" smtClean="0"/>
              <a:t>11.108/05 </a:t>
            </a:r>
            <a:r>
              <a:rPr lang="en-US" sz="2000" dirty="0" smtClean="0"/>
              <a:t>–</a:t>
            </a:r>
            <a:r>
              <a:rPr lang="pt-BR" sz="2000" dirty="0" smtClean="0"/>
              <a:t> </a:t>
            </a:r>
            <a:r>
              <a:rPr lang="pt-BR" sz="2000" dirty="0"/>
              <a:t>Acompanhamento do parto </a:t>
            </a:r>
            <a:endParaRPr lang="pt-BR" sz="2000" dirty="0" smtClean="0"/>
          </a:p>
          <a:p>
            <a:pPr marL="285750" indent="-285750" algn="just">
              <a:buBlip>
                <a:blip r:embed="rId2"/>
              </a:buBlip>
            </a:pPr>
            <a:endParaRPr lang="pt-BR" sz="1600" dirty="0"/>
          </a:p>
          <a:p>
            <a:pPr algn="just"/>
            <a:r>
              <a:rPr lang="pt-BR" sz="2000" b="1" dirty="0" smtClean="0"/>
              <a:t>Benefícios</a:t>
            </a:r>
            <a:endParaRPr lang="pt-BR" sz="1600" b="1" dirty="0" smtClean="0"/>
          </a:p>
          <a:p>
            <a:pPr marL="285750" indent="-285750" algn="just">
              <a:buBlip>
                <a:blip r:embed="rId2"/>
              </a:buBlip>
            </a:pPr>
            <a:r>
              <a:rPr lang="en-US" sz="2000" dirty="0" smtClean="0"/>
              <a:t>M</a:t>
            </a:r>
            <a:r>
              <a:rPr lang="pt-BR" sz="2000" dirty="0"/>
              <a:t>aior qualidade de vida </a:t>
            </a:r>
            <a:r>
              <a:rPr lang="en-US" sz="2000" dirty="0"/>
              <a:t>–</a:t>
            </a:r>
            <a:r>
              <a:rPr lang="pt-BR" sz="2000" dirty="0"/>
              <a:t> menores problemas de saúde mental, </a:t>
            </a:r>
            <a:r>
              <a:rPr lang="pt-BR" sz="2000" dirty="0" smtClean="0"/>
              <a:t>alcoolismo</a:t>
            </a:r>
            <a:r>
              <a:rPr lang="pt-BR" sz="2000" dirty="0"/>
              <a:t>, pressão alta, doenças cardiovasculares e comportamentos de </a:t>
            </a:r>
            <a:r>
              <a:rPr lang="pt-BR" sz="2000" dirty="0" smtClean="0"/>
              <a:t>risco</a:t>
            </a:r>
            <a:endParaRPr lang="pt-BR" sz="2000" dirty="0"/>
          </a:p>
          <a:p>
            <a:pPr marL="285750" indent="-285750" algn="just">
              <a:buBlip>
                <a:blip r:embed="rId2"/>
              </a:buBlip>
            </a:pPr>
            <a:r>
              <a:rPr lang="en-US" sz="2000" dirty="0"/>
              <a:t>Possibilidade de interrupção de ciclos de violência de gênero – gerando relações mais saudáveis para meninos e meninas no seu desenvolvimento psíquico e </a:t>
            </a:r>
            <a:r>
              <a:rPr lang="en-US" sz="2000" dirty="0" err="1" smtClean="0"/>
              <a:t>emocional</a:t>
            </a:r>
            <a:endParaRPr lang="en-US" sz="2000" dirty="0" smtClean="0"/>
          </a:p>
          <a:p>
            <a:pPr marL="285750" indent="-285750" algn="just">
              <a:buBlip>
                <a:blip r:embed="rId2"/>
              </a:buBlip>
            </a:pPr>
            <a:r>
              <a:rPr lang="it-IT" sz="2000" dirty="0" smtClean="0"/>
              <a:t>Maior </a:t>
            </a:r>
            <a:r>
              <a:rPr lang="it-IT" sz="2000" dirty="0"/>
              <a:t>equidade de gênero , empoderamento </a:t>
            </a:r>
            <a:r>
              <a:rPr lang="it-IT" sz="2000" dirty="0" smtClean="0"/>
              <a:t>e  </a:t>
            </a:r>
            <a:r>
              <a:rPr lang="it-IT" sz="2000" dirty="0"/>
              <a:t>distribuição de </a:t>
            </a:r>
            <a:r>
              <a:rPr lang="it-IT" sz="2000" dirty="0" smtClean="0"/>
              <a:t>papéis</a:t>
            </a:r>
          </a:p>
          <a:p>
            <a:pPr marL="285750" indent="-285750" algn="just">
              <a:buBlip>
                <a:blip r:embed="rId2"/>
              </a:buBlip>
            </a:pPr>
            <a:endParaRPr lang="it-IT" sz="2000" dirty="0" smtClean="0"/>
          </a:p>
          <a:p>
            <a:pPr marL="285750" indent="-285750" algn="just">
              <a:buBlip>
                <a:blip r:embed="rId2"/>
              </a:buBlip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31514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200" b="1" dirty="0" smtClean="0"/>
              <a:t>Porque o envolvimento dos pais é importante?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O cuidado </a:t>
            </a:r>
            <a:r>
              <a:rPr lang="pt-BR" sz="2800" dirty="0"/>
              <a:t>é uma, dentre </a:t>
            </a:r>
            <a:r>
              <a:rPr lang="pt-BR" sz="2800" dirty="0" smtClean="0"/>
              <a:t>tantas habilidades </a:t>
            </a:r>
            <a:r>
              <a:rPr lang="pt-BR" sz="2800" dirty="0"/>
              <a:t>que se aprendem </a:t>
            </a:r>
            <a:r>
              <a:rPr lang="pt-BR" sz="2800" dirty="0" smtClean="0"/>
              <a:t>ao longo </a:t>
            </a:r>
            <a:r>
              <a:rPr lang="pt-BR" sz="2800" dirty="0"/>
              <a:t>da vida</a:t>
            </a:r>
            <a:r>
              <a:rPr lang="pt-BR" sz="2800" dirty="0" smtClean="0"/>
              <a:t>.</a:t>
            </a:r>
          </a:p>
          <a:p>
            <a:pPr algn="just"/>
            <a:r>
              <a:rPr lang="pt-BR" sz="2800" dirty="0"/>
              <a:t>M</a:t>
            </a:r>
            <a:r>
              <a:rPr lang="pt-BR" sz="2800" dirty="0" smtClean="0"/>
              <a:t>eninos </a:t>
            </a:r>
            <a:r>
              <a:rPr lang="pt-BR" sz="2800" dirty="0"/>
              <a:t>interagindo com </a:t>
            </a:r>
            <a:r>
              <a:rPr lang="pt-BR" sz="2800" dirty="0" smtClean="0"/>
              <a:t>outros homens </a:t>
            </a:r>
            <a:r>
              <a:rPr lang="pt-BR" sz="2800" dirty="0"/>
              <a:t>em situação de </a:t>
            </a:r>
            <a:r>
              <a:rPr lang="pt-BR" sz="2800" dirty="0" smtClean="0"/>
              <a:t>cuidado provavelmente perceberão com maior </a:t>
            </a:r>
            <a:r>
              <a:rPr lang="pt-BR" sz="2800" dirty="0"/>
              <a:t>naturalidade a possibilidade </a:t>
            </a:r>
            <a:r>
              <a:rPr lang="pt-BR" sz="2800" dirty="0" smtClean="0"/>
              <a:t>de desempenhar </a:t>
            </a:r>
            <a:r>
              <a:rPr lang="pt-BR" sz="2800" dirty="0"/>
              <a:t>essa tarefa no futuro.</a:t>
            </a:r>
          </a:p>
          <a:p>
            <a:pPr algn="just"/>
            <a:r>
              <a:rPr lang="pt-BR" sz="2800" dirty="0"/>
              <a:t>V</a:t>
            </a:r>
            <a:r>
              <a:rPr lang="pt-BR" sz="2800" dirty="0" smtClean="0"/>
              <a:t>ivenciar </a:t>
            </a:r>
            <a:r>
              <a:rPr lang="pt-BR" sz="2800" dirty="0"/>
              <a:t>a gravidez e </a:t>
            </a:r>
            <a:r>
              <a:rPr lang="pt-BR" sz="2800" dirty="0" smtClean="0"/>
              <a:t>o cuidado </a:t>
            </a:r>
            <a:r>
              <a:rPr lang="pt-BR" sz="2800" dirty="0"/>
              <a:t>infantil em </a:t>
            </a:r>
            <a:r>
              <a:rPr lang="pt-BR" sz="2800" dirty="0" smtClean="0"/>
              <a:t>pareceria, compartilhar </a:t>
            </a:r>
            <a:r>
              <a:rPr lang="pt-BR" sz="2800" dirty="0"/>
              <a:t>dúvidas, enfrentar </a:t>
            </a:r>
            <a:r>
              <a:rPr lang="pt-BR" sz="2800" dirty="0" smtClean="0"/>
              <a:t>os medos </a:t>
            </a:r>
            <a:r>
              <a:rPr lang="pt-BR" sz="2800" dirty="0"/>
              <a:t>e inquietações pode </a:t>
            </a:r>
            <a:r>
              <a:rPr lang="pt-BR" sz="2800" dirty="0" smtClean="0"/>
              <a:t>contribuir significativamente para </a:t>
            </a:r>
            <a:r>
              <a:rPr lang="pt-BR" sz="2800" dirty="0"/>
              <a:t>a vida </a:t>
            </a:r>
            <a:r>
              <a:rPr lang="pt-BR" sz="2800" dirty="0" smtClean="0"/>
              <a:t>dos homens</a:t>
            </a:r>
            <a:r>
              <a:rPr lang="pt-BR" sz="2800" dirty="0"/>
              <a:t>, mulheres e crianças.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761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200" b="1" dirty="0" smtClean="0"/>
              <a:t>Por que incluir os pais nos serviços de saúde???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dirty="0" smtClean="0"/>
              <a:t>Pesquisa da SMS RJ com 5.000 famílias de bebês até seis meses</a:t>
            </a:r>
          </a:p>
          <a:p>
            <a:pPr algn="just"/>
            <a:r>
              <a:rPr lang="pt-BR" sz="2800" dirty="0" smtClean="0"/>
              <a:t>84% dos bebês conviviam diariamente com os pais</a:t>
            </a:r>
          </a:p>
          <a:p>
            <a:pPr algn="just"/>
            <a:r>
              <a:rPr lang="pt-BR" sz="2800" dirty="0" smtClean="0"/>
              <a:t>4,6% não tinham contato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 smtClean="0"/>
              <a:t>Isso mostra que o pai está presente no início da vida do bebê. Dessa forma, torna-se importante os serviços incorporarem os pais nas ações desenvolvidas nos serviços e para isso é necessária a mudança de concepções de gênero e de família.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62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 smtClean="0"/>
              <a:t>Alguns depoimentos...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3100" dirty="0" smtClean="0"/>
              <a:t>Aprendi a valorizar a relação com a minha filha quando comecei a observar a rotina do hospital. Até aprendi a fazer </a:t>
            </a:r>
            <a:r>
              <a:rPr lang="pt-BR" sz="3100" dirty="0" err="1" smtClean="0"/>
              <a:t>Shantala</a:t>
            </a:r>
            <a:r>
              <a:rPr lang="pt-BR" sz="3100" dirty="0" smtClean="0"/>
              <a:t>! (...)Com certeza sou um pai melhor do que meu pai foi. </a:t>
            </a:r>
            <a:endParaRPr lang="pt-BR" sz="3000" dirty="0" smtClean="0"/>
          </a:p>
          <a:p>
            <a:pPr marL="0" indent="0" algn="just">
              <a:buNone/>
            </a:pPr>
            <a:r>
              <a:rPr lang="pt-BR" sz="2400" dirty="0"/>
              <a:t>Funcionário do Sales </a:t>
            </a:r>
            <a:r>
              <a:rPr lang="pt-BR" sz="2400" dirty="0" smtClean="0"/>
              <a:t>Neto</a:t>
            </a:r>
          </a:p>
          <a:p>
            <a:pPr marL="0" indent="0" algn="just">
              <a:buNone/>
            </a:pPr>
            <a:endParaRPr lang="pt-BR" sz="3000" dirty="0" smtClean="0"/>
          </a:p>
          <a:p>
            <a:pPr algn="just"/>
            <a:r>
              <a:rPr lang="pt-BR" sz="3100" dirty="0" smtClean="0"/>
              <a:t>Eu sou uma pessoa diferente depois de ver o nascimento do meu filho.</a:t>
            </a:r>
          </a:p>
          <a:p>
            <a:pPr marL="0" indent="0" algn="just">
              <a:buNone/>
            </a:pPr>
            <a:r>
              <a:rPr lang="pt-BR" sz="2500" dirty="0" smtClean="0"/>
              <a:t>Pai na maternidade Leila Diniz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algn="just"/>
            <a:r>
              <a:rPr lang="pt-BR" sz="3000" dirty="0" smtClean="0"/>
              <a:t>Quando um pai levava a filha pra vacinar, eu perguntava: cadê a mãe? Duvidava da capacidade... ficava espantada ao ver que ele era capaz de cuidar! </a:t>
            </a:r>
          </a:p>
          <a:p>
            <a:pPr marL="0" indent="0" algn="just">
              <a:buNone/>
            </a:pPr>
            <a:r>
              <a:rPr lang="pt-BR" sz="2200" dirty="0" smtClean="0"/>
              <a:t>Auxiliar de enfermagem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xmlns="" val="42154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b="1" dirty="0" smtClean="0"/>
              <a:t>Legislação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 lei federal 11.108, de 07 de abril </a:t>
            </a:r>
            <a:r>
              <a:rPr lang="pt-BR" dirty="0" smtClean="0"/>
              <a:t>de 2005</a:t>
            </a:r>
            <a:r>
              <a:rPr lang="pt-BR" dirty="0"/>
              <a:t>, também conhecida como a </a:t>
            </a:r>
            <a:r>
              <a:rPr lang="pt-BR" dirty="0" smtClean="0"/>
              <a:t>lei do </a:t>
            </a:r>
            <a:r>
              <a:rPr lang="pt-BR" dirty="0"/>
              <a:t>acompanhante afirma que </a:t>
            </a:r>
            <a:r>
              <a:rPr lang="pt-BR" dirty="0" smtClean="0"/>
              <a:t>os serviços </a:t>
            </a:r>
            <a:r>
              <a:rPr lang="pt-BR" dirty="0"/>
              <a:t>de saúde do </a:t>
            </a:r>
            <a:r>
              <a:rPr lang="pt-BR" dirty="0" smtClean="0"/>
              <a:t>SUS</a:t>
            </a:r>
            <a:r>
              <a:rPr lang="pt-BR" dirty="0"/>
              <a:t>, da rede própria </a:t>
            </a:r>
            <a:r>
              <a:rPr lang="pt-BR" dirty="0" smtClean="0"/>
              <a:t>ou conveniada</a:t>
            </a:r>
            <a:r>
              <a:rPr lang="pt-BR" dirty="0"/>
              <a:t>, são obrigados a </a:t>
            </a:r>
            <a:r>
              <a:rPr lang="pt-BR" dirty="0" smtClean="0"/>
              <a:t>permitir a </a:t>
            </a:r>
            <a:r>
              <a:rPr lang="pt-BR" dirty="0"/>
              <a:t>presença, junto à mulher, de </a:t>
            </a:r>
            <a:r>
              <a:rPr lang="pt-BR" dirty="0" smtClean="0"/>
              <a:t>1 acompanhante </a:t>
            </a:r>
            <a:r>
              <a:rPr lang="pt-BR" dirty="0"/>
              <a:t>durante </a:t>
            </a:r>
            <a:r>
              <a:rPr lang="pt-BR" dirty="0" smtClean="0"/>
              <a:t>todo o </a:t>
            </a:r>
            <a:r>
              <a:rPr lang="pt-BR" dirty="0"/>
              <a:t>período de trabalho de </a:t>
            </a:r>
            <a:r>
              <a:rPr lang="pt-BR" dirty="0" smtClean="0"/>
              <a:t>parto, parto </a:t>
            </a:r>
            <a:r>
              <a:rPr lang="pt-BR" dirty="0"/>
              <a:t>e pós-parto imediato. </a:t>
            </a:r>
            <a:r>
              <a:rPr lang="pt-BR" dirty="0" smtClean="0"/>
              <a:t>Afirma também </a:t>
            </a:r>
            <a:r>
              <a:rPr lang="pt-BR" dirty="0"/>
              <a:t>que o/a acompanhante </a:t>
            </a:r>
            <a:r>
              <a:rPr lang="pt-BR" dirty="0" smtClean="0"/>
              <a:t>será indicado </a:t>
            </a:r>
            <a:r>
              <a:rPr lang="pt-BR" dirty="0"/>
              <a:t>pela mulher.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519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6660" y="538531"/>
            <a:ext cx="6895740" cy="578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82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08" y="0"/>
            <a:ext cx="9148507" cy="642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42038"/>
            <a:ext cx="161967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251520" y="3572136"/>
            <a:ext cx="432048" cy="6181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983336" y="1556792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68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No contexto do parto humanizado: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Informe e esclareça as dúvidas quanto a Lei 11.108.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Informe </a:t>
            </a:r>
            <a:r>
              <a:rPr lang="pt-BR" dirty="0"/>
              <a:t>à mulher que, caso </a:t>
            </a:r>
            <a:r>
              <a:rPr lang="pt-BR" dirty="0" smtClean="0"/>
              <a:t>ela tenha </a:t>
            </a:r>
            <a:r>
              <a:rPr lang="pt-BR" dirty="0"/>
              <a:t>interesse, o pai </a:t>
            </a:r>
            <a:r>
              <a:rPr lang="pt-BR" dirty="0" smtClean="0"/>
              <a:t>pode acompanhá-la </a:t>
            </a:r>
            <a:r>
              <a:rPr lang="pt-BR" dirty="0"/>
              <a:t>no parto, </a:t>
            </a:r>
            <a:r>
              <a:rPr lang="pt-BR" dirty="0" err="1" smtClean="0"/>
              <a:t>pré-parto</a:t>
            </a:r>
            <a:r>
              <a:rPr lang="pt-BR" dirty="0"/>
              <a:t> </a:t>
            </a:r>
            <a:r>
              <a:rPr lang="pt-BR" dirty="0" smtClean="0"/>
              <a:t>e </a:t>
            </a:r>
            <a:r>
              <a:rPr lang="pt-BR" dirty="0"/>
              <a:t>pós-parto.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Incentive </a:t>
            </a:r>
            <a:r>
              <a:rPr lang="pt-BR" dirty="0"/>
              <a:t>e acolha a </a:t>
            </a:r>
            <a:r>
              <a:rPr lang="pt-BR" dirty="0" smtClean="0"/>
              <a:t>participação do </a:t>
            </a:r>
            <a:r>
              <a:rPr lang="pt-BR" dirty="0"/>
              <a:t>pai, desde o </a:t>
            </a:r>
            <a:r>
              <a:rPr lang="pt-BR" dirty="0" smtClean="0"/>
              <a:t>pré-natal, incluindo </a:t>
            </a:r>
            <a:r>
              <a:rPr lang="pt-BR" dirty="0"/>
              <a:t>entre os </a:t>
            </a:r>
            <a:r>
              <a:rPr lang="pt-BR" dirty="0" smtClean="0"/>
              <a:t>procedimentos recomendações </a:t>
            </a:r>
            <a:r>
              <a:rPr lang="pt-BR" dirty="0"/>
              <a:t>específicas </a:t>
            </a:r>
            <a:r>
              <a:rPr lang="pt-BR" dirty="0" smtClean="0"/>
              <a:t>sobre como </a:t>
            </a:r>
            <a:r>
              <a:rPr lang="pt-BR" dirty="0"/>
              <a:t>deve proceder </a:t>
            </a:r>
            <a:r>
              <a:rPr lang="pt-BR" dirty="0" smtClean="0"/>
              <a:t>o acompanhante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 smtClean="0"/>
              <a:t>Quais as recomendações para a equipe de saúde???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xmlns="" val="40713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b="1" dirty="0" smtClean="0"/>
              <a:t>Responsabilidades das esferas de gestão</a:t>
            </a:r>
            <a:endParaRPr lang="pt-BR" sz="3600" b="1" dirty="0"/>
          </a:p>
        </p:txBody>
      </p:sp>
      <p:pic>
        <p:nvPicPr>
          <p:cNvPr id="4" name="Picture 6" descr="bandei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2875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apa_brasil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924944"/>
            <a:ext cx="22098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3560652"/>
              </p:ext>
            </p:extLst>
          </p:nvPr>
        </p:nvGraphicFramePr>
        <p:xfrm>
          <a:off x="3419872" y="4581128"/>
          <a:ext cx="1700213" cy="1905000"/>
        </p:xfrm>
        <a:graphic>
          <a:graphicData uri="http://schemas.openxmlformats.org/presentationml/2006/ole">
            <p:oleObj spid="_x0000_s13315" name="Imagem de bitmap" r:id="rId5" imgW="1257476" imgH="1552792" progId="PBrush">
              <p:embed/>
            </p:oleObj>
          </a:graphicData>
        </a:graphic>
      </p:graphicFrame>
      <p:sp>
        <p:nvSpPr>
          <p:cNvPr id="7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907704" y="1484784"/>
            <a:ext cx="4536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68288" indent="-268288" defTabSz="4572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b="1" dirty="0" smtClean="0">
                <a:solidFill>
                  <a:prstClr val="black"/>
                </a:solidFill>
                <a:cs typeface="Arial" charset="0"/>
              </a:rPr>
              <a:t>   </a:t>
            </a:r>
            <a:r>
              <a:rPr lang="pt-BR" sz="2800" b="1" dirty="0" smtClean="0">
                <a:solidFill>
                  <a:prstClr val="black"/>
                </a:solidFill>
                <a:latin typeface="+mn-lt"/>
                <a:cs typeface="Arial" charset="0"/>
              </a:rPr>
              <a:t>GESTOR FEDERAL</a:t>
            </a:r>
            <a:endParaRPr lang="pt-BR" sz="1600" dirty="0" smtClean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07904" y="3044003"/>
            <a:ext cx="4032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prstClr val="black"/>
                </a:solidFill>
                <a:latin typeface="+mn-lt"/>
                <a:cs typeface="Arial" charset="0"/>
              </a:rPr>
              <a:t>GESTOR ESTADUAL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111552" y="4509120"/>
            <a:ext cx="4032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prstClr val="black"/>
                </a:solidFill>
                <a:latin typeface="+mn-lt"/>
                <a:cs typeface="Arial" charset="0"/>
              </a:rPr>
              <a:t>GESTOR MUNICIPAL</a:t>
            </a:r>
          </a:p>
        </p:txBody>
      </p:sp>
    </p:spTree>
    <p:extLst>
      <p:ext uri="{BB962C8B-B14F-4D97-AF65-F5344CB8AC3E}">
        <p14:creationId xmlns:p14="http://schemas.microsoft.com/office/powerpoint/2010/main" xmlns="" val="65226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9" y="836712"/>
            <a:ext cx="518457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23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899" y="332656"/>
            <a:ext cx="2148443" cy="214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1148" y="1124744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115" y="4235955"/>
            <a:ext cx="2211593" cy="221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77106"/>
            <a:ext cx="2148830" cy="21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93" y="3532069"/>
            <a:ext cx="2283187" cy="22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851" y="2475302"/>
            <a:ext cx="2113533" cy="211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9384" y="632098"/>
            <a:ext cx="2292846" cy="229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68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b="1" dirty="0" smtClean="0"/>
              <a:t>E pra finalizar...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A paternidade é um momento de mudança na vida do homem. Sua presença constitui-se como um importante elemento em todas as fases da vida do filho.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245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ternidade-frent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712"/>
            <a:ext cx="4381843" cy="68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HOMENS - quando os homens se envolvem com a CRIANÇA..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842" y="0"/>
            <a:ext cx="48706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30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338" y="0"/>
            <a:ext cx="64606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843808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36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68413"/>
            <a:ext cx="9144001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pt-BR" sz="4400" dirty="0" smtClean="0">
                <a:solidFill>
                  <a:srgbClr val="000066"/>
                </a:solidFill>
              </a:rPr>
              <a:t>Obrigada!</a:t>
            </a:r>
            <a:endParaRPr lang="pt-BR" sz="4400" dirty="0">
              <a:solidFill>
                <a:srgbClr val="000066"/>
              </a:solidFill>
            </a:endParaRPr>
          </a:p>
          <a:p>
            <a:pPr marL="342900" indent="-342900" algn="ctr"/>
            <a:endParaRPr lang="pt-BR" sz="4400" dirty="0"/>
          </a:p>
          <a:p>
            <a:pPr marL="342900" indent="-342900" algn="ctr"/>
            <a:r>
              <a:rPr lang="pt-BR" sz="2800" dirty="0"/>
              <a:t>Área Técnica de Saúde do Homem</a:t>
            </a:r>
          </a:p>
          <a:p>
            <a:pPr marL="342900" indent="-342900" algn="ctr"/>
            <a:r>
              <a:rPr lang="pt-BR" sz="2800" dirty="0"/>
              <a:t>Ministério da Saúde – DAPES/SAS</a:t>
            </a:r>
          </a:p>
          <a:p>
            <a:pPr marL="342900" indent="-342900" algn="ctr"/>
            <a:endParaRPr lang="en-US" sz="2800" u="sng" dirty="0"/>
          </a:p>
          <a:p>
            <a:pPr marL="342900" indent="-342900" algn="ctr"/>
            <a:r>
              <a:rPr lang="pt-BR" sz="2800" u="sng" dirty="0">
                <a:solidFill>
                  <a:srgbClr val="000066"/>
                </a:solidFill>
                <a:hlinkClick r:id="rId2"/>
              </a:rPr>
              <a:t>saudedohomem@saude.gov.br</a:t>
            </a:r>
            <a:r>
              <a:rPr lang="pt-BR" sz="2800" u="sng" dirty="0">
                <a:solidFill>
                  <a:srgbClr val="000066"/>
                </a:solidFill>
              </a:rPr>
              <a:t> </a:t>
            </a:r>
          </a:p>
          <a:p>
            <a:pPr marL="342900" indent="-342900" algn="ctr"/>
            <a:r>
              <a:rPr lang="pt-BR" sz="2800" dirty="0"/>
              <a:t>(61) </a:t>
            </a:r>
            <a:r>
              <a:rPr lang="pt-BR" sz="2800" dirty="0" smtClean="0"/>
              <a:t>3315 - 6222</a:t>
            </a:r>
          </a:p>
          <a:p>
            <a:pPr marL="342900" indent="-342900" algn="ctr"/>
            <a:endParaRPr lang="pt-BR" sz="2000" dirty="0" smtClean="0"/>
          </a:p>
          <a:p>
            <a:pPr marL="342900" indent="-342900" algn="ctr"/>
            <a:r>
              <a:rPr lang="pt-BR" sz="2400" dirty="0" smtClean="0"/>
              <a:t>Cristina Abreu</a:t>
            </a:r>
          </a:p>
          <a:p>
            <a:pPr marL="342900" indent="-342900" algn="ctr"/>
            <a:r>
              <a:rPr lang="pt-BR" sz="2400" dirty="0" smtClean="0"/>
              <a:t>(61) 3315 - 9111</a:t>
            </a:r>
          </a:p>
          <a:p>
            <a:pPr marL="342900" indent="-342900" algn="ctr"/>
            <a:r>
              <a:rPr lang="pt-BR" sz="2400" dirty="0"/>
              <a:t>m</a:t>
            </a:r>
            <a:r>
              <a:rPr lang="pt-BR" sz="2400" dirty="0" smtClean="0"/>
              <a:t>ariac.abreu@saude.gov.br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2984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96944" cy="93610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pt-BR" sz="3600" b="1" dirty="0" smtClean="0">
                <a:cs typeface="Arial" pitchFamily="34" charset="0"/>
              </a:rPr>
              <a:t>Secretaria de Atenção à Saúde - SAS</a:t>
            </a:r>
            <a:endParaRPr lang="pt-BR" sz="3600" b="1" dirty="0">
              <a:cs typeface="Arial" pitchFamily="34" charset="0"/>
            </a:endParaRPr>
          </a:p>
        </p:txBody>
      </p:sp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5304"/>
            <a:ext cx="169168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334720788"/>
              </p:ext>
            </p:extLst>
          </p:nvPr>
        </p:nvGraphicFramePr>
        <p:xfrm>
          <a:off x="107504" y="1340768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033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at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7" descr="Brasil+ma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224" y="476672"/>
            <a:ext cx="4919407" cy="49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11525" y="1747838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b="1" dirty="0">
                <a:solidFill>
                  <a:srgbClr val="F83500"/>
                </a:solidFill>
                <a:latin typeface="+mn-lt"/>
              </a:rPr>
              <a:t>População Total do Brasil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3188" y="484199"/>
            <a:ext cx="2527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2000" b="1" dirty="0">
                <a:solidFill>
                  <a:srgbClr val="000000"/>
                </a:solidFill>
                <a:latin typeface="+mn-lt"/>
              </a:rPr>
              <a:t>População</a:t>
            </a:r>
            <a:r>
              <a:rPr lang="pt-BR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+mn-lt"/>
              </a:rPr>
              <a:t>Masculina</a:t>
            </a:r>
          </a:p>
          <a:p>
            <a:pPr algn="ctr" eaLnBrk="1" hangingPunct="1"/>
            <a:r>
              <a:rPr lang="pt-BR" sz="2000" b="1" dirty="0">
                <a:solidFill>
                  <a:srgbClr val="000000"/>
                </a:solidFill>
                <a:latin typeface="+mn-lt"/>
              </a:rPr>
              <a:t> 93,4 milhões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70495" y="476672"/>
            <a:ext cx="19542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2000" b="1" dirty="0">
                <a:solidFill>
                  <a:srgbClr val="000000"/>
                </a:solidFill>
                <a:latin typeface="+mn-lt"/>
              </a:rPr>
              <a:t>População Feminina</a:t>
            </a:r>
          </a:p>
          <a:p>
            <a:pPr algn="ctr" eaLnBrk="1" hangingPunct="1"/>
            <a:r>
              <a:rPr lang="pt-BR" sz="2000" b="1" dirty="0">
                <a:solidFill>
                  <a:srgbClr val="000000"/>
                </a:solidFill>
                <a:latin typeface="+mn-lt"/>
              </a:rPr>
              <a:t> 97,3 milhões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3188" y="2586392"/>
            <a:ext cx="30286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000" b="1" dirty="0">
                <a:solidFill>
                  <a:srgbClr val="F83500"/>
                </a:solidFill>
                <a:latin typeface="+mn-lt"/>
              </a:rPr>
              <a:t>População alvo: </a:t>
            </a:r>
          </a:p>
          <a:p>
            <a:pPr algn="ctr"/>
            <a:r>
              <a:rPr lang="pt-BR" sz="2000" b="1" dirty="0" smtClean="0">
                <a:solidFill>
                  <a:srgbClr val="F83500"/>
                </a:solidFill>
                <a:latin typeface="+mn-lt"/>
              </a:rPr>
              <a:t>20 a 59 anos</a:t>
            </a:r>
            <a:endParaRPr lang="pt-BR" sz="1200" b="1" dirty="0">
              <a:solidFill>
                <a:srgbClr val="F83500"/>
              </a:solidFill>
              <a:latin typeface="+mn-lt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284530" y="1329840"/>
            <a:ext cx="0" cy="1066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92275" y="5084763"/>
            <a:ext cx="4756150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 dirty="0">
                <a:solidFill>
                  <a:srgbClr val="F83500"/>
                </a:solidFill>
                <a:latin typeface="+mn-lt"/>
              </a:rPr>
              <a:t>52 milhões = 27 % do total e</a:t>
            </a:r>
          </a:p>
          <a:p>
            <a:pPr eaLnBrk="1" hangingPunct="1">
              <a:spcBef>
                <a:spcPct val="50000"/>
              </a:spcBef>
            </a:pPr>
            <a:r>
              <a:rPr lang="pt-BR" b="1" dirty="0">
                <a:solidFill>
                  <a:srgbClr val="F83500"/>
                </a:solidFill>
                <a:latin typeface="+mn-lt"/>
              </a:rPr>
              <a:t>55% da população masculina</a:t>
            </a:r>
          </a:p>
        </p:txBody>
      </p:sp>
      <p:pic>
        <p:nvPicPr>
          <p:cNvPr id="10" name="Picture 12" descr="ma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714750"/>
            <a:ext cx="25558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6463272"/>
            <a:ext cx="4643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200" dirty="0">
                <a:latin typeface="+mn-lt"/>
              </a:rPr>
              <a:t>Fonte: IBGE, 2010 - Censo Demográfico</a:t>
            </a:r>
          </a:p>
        </p:txBody>
      </p:sp>
      <p:sp>
        <p:nvSpPr>
          <p:cNvPr id="12" name="Retângulo de cantos arredondados 11"/>
          <p:cNvSpPr>
            <a:spLocks noChangeArrowheads="1"/>
          </p:cNvSpPr>
          <p:nvPr/>
        </p:nvSpPr>
        <p:spPr bwMode="auto">
          <a:xfrm>
            <a:off x="4643437" y="2602605"/>
            <a:ext cx="1944688" cy="8620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b="1" dirty="0">
                <a:ea typeface="ＭＳ Ｐゴシック" charset="0"/>
                <a:cs typeface="ＭＳ Ｐゴシック" charset="0"/>
              </a:rPr>
              <a:t>2010</a:t>
            </a:r>
          </a:p>
          <a:p>
            <a:pPr algn="ctr">
              <a:defRPr/>
            </a:pPr>
            <a:r>
              <a:rPr lang="pt-BR" b="1" dirty="0">
                <a:ea typeface="ＭＳ Ｐゴシック" charset="0"/>
                <a:cs typeface="ＭＳ Ｐゴシック" charset="0"/>
              </a:rPr>
              <a:t>190,7 milhões</a:t>
            </a:r>
          </a:p>
          <a:p>
            <a:pPr algn="ctr">
              <a:defRPr/>
            </a:pPr>
            <a:r>
              <a:rPr lang="pt-BR" b="1" dirty="0">
                <a:ea typeface="ＭＳ Ｐゴシック" charset="0"/>
                <a:cs typeface="ＭＳ Ｐゴシック" charset="0"/>
              </a:rPr>
              <a:t>de pessoas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1421503" y="3429000"/>
            <a:ext cx="944710" cy="151174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40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2973"/>
            <a:ext cx="8229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De que tipo de </a:t>
            </a:r>
            <a:r>
              <a:rPr lang="pt-BR" sz="36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HOMEM</a:t>
            </a:r>
            <a:r>
              <a:rPr lang="pt-BR" sz="36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estamos falando?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58181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06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00488">
            <a:off x="214313" y="1179513"/>
            <a:ext cx="14541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3"/>
          <p:cNvSpPr txBox="1">
            <a:spLocks noChangeArrowheads="1"/>
          </p:cNvSpPr>
          <p:nvPr/>
        </p:nvSpPr>
        <p:spPr bwMode="auto">
          <a:xfrm rot="20931660">
            <a:off x="760413" y="3262313"/>
            <a:ext cx="103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1400" b="1" dirty="0">
                <a:latin typeface="+mn-lt"/>
              </a:rPr>
              <a:t>PAI  OU AVÔ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3938" y="4826000"/>
            <a:ext cx="2138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6191250" y="6026150"/>
            <a:ext cx="1452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1400" b="1" dirty="0">
                <a:latin typeface="+mn-lt"/>
              </a:rPr>
              <a:t>MODERNO OU NEM TANTO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594225"/>
            <a:ext cx="144303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7"/>
          <p:cNvSpPr txBox="1">
            <a:spLocks noChangeArrowheads="1"/>
          </p:cNvSpPr>
          <p:nvPr/>
        </p:nvSpPr>
        <p:spPr bwMode="auto">
          <a:xfrm>
            <a:off x="4551363" y="4826000"/>
            <a:ext cx="10954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400" b="1" dirty="0">
                <a:latin typeface="+mn-lt"/>
              </a:rPr>
              <a:t>FORTE OU </a:t>
            </a:r>
          </a:p>
          <a:p>
            <a:pPr eaLnBrk="1" hangingPunct="1"/>
            <a:r>
              <a:rPr lang="pt-BR" sz="1400" b="1" dirty="0">
                <a:latin typeface="+mn-lt"/>
              </a:rPr>
              <a:t>NEM TANTO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61975"/>
            <a:ext cx="139541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7264580" y="808038"/>
            <a:ext cx="1374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1400" b="1" dirty="0">
                <a:latin typeface="+mn-lt"/>
              </a:rPr>
              <a:t>ESPORTISTA </a:t>
            </a:r>
          </a:p>
          <a:p>
            <a:pPr algn="ctr" eaLnBrk="1" hangingPunct="1"/>
            <a:r>
              <a:rPr lang="pt-BR" sz="1400" b="1" dirty="0">
                <a:latin typeface="+mn-lt"/>
              </a:rPr>
              <a:t>OU NEM TANTO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738" y="571500"/>
            <a:ext cx="18462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1"/>
          <p:cNvSpPr txBox="1">
            <a:spLocks noChangeArrowheads="1"/>
          </p:cNvSpPr>
          <p:nvPr/>
        </p:nvSpPr>
        <p:spPr bwMode="auto">
          <a:xfrm>
            <a:off x="3683000" y="561975"/>
            <a:ext cx="1374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400" b="1" dirty="0">
                <a:latin typeface="+mn-lt"/>
              </a:rPr>
              <a:t>TRABALHADOR </a:t>
            </a:r>
          </a:p>
          <a:p>
            <a:pPr eaLnBrk="1" hangingPunct="1"/>
            <a:r>
              <a:rPr lang="pt-BR" sz="1400" b="1" dirty="0">
                <a:latin typeface="+mn-lt"/>
              </a:rPr>
              <a:t>OU NEM TANTO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5304">
            <a:off x="6813550" y="2994025"/>
            <a:ext cx="11191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97250"/>
            <a:ext cx="10779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5"/>
          <p:cNvSpPr txBox="1">
            <a:spLocks noChangeArrowheads="1"/>
          </p:cNvSpPr>
          <p:nvPr/>
        </p:nvSpPr>
        <p:spPr bwMode="auto">
          <a:xfrm>
            <a:off x="7812088" y="2868613"/>
            <a:ext cx="1412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1400" b="1" dirty="0">
                <a:latin typeface="+mn-lt"/>
              </a:rPr>
              <a:t>GORDO OU NEM TANTO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2926">
            <a:off x="4489450" y="2398713"/>
            <a:ext cx="2100263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9367">
            <a:off x="4500563" y="5503863"/>
            <a:ext cx="12620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066800"/>
            <a:ext cx="13493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1689">
            <a:off x="7099300" y="1506538"/>
            <a:ext cx="14239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501900"/>
            <a:ext cx="123348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0970">
            <a:off x="2947988" y="2995613"/>
            <a:ext cx="1335087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ixaDeTexto 23"/>
          <p:cNvSpPr txBox="1">
            <a:spLocks noChangeArrowheads="1"/>
          </p:cNvSpPr>
          <p:nvPr/>
        </p:nvSpPr>
        <p:spPr bwMode="auto">
          <a:xfrm>
            <a:off x="1905735" y="3879850"/>
            <a:ext cx="10954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1400" b="1" dirty="0">
                <a:latin typeface="+mn-lt"/>
              </a:rPr>
              <a:t>GAY OU </a:t>
            </a:r>
          </a:p>
          <a:p>
            <a:pPr algn="ctr" eaLnBrk="1" hangingPunct="1"/>
            <a:r>
              <a:rPr lang="pt-BR" sz="1400" b="1" dirty="0">
                <a:latin typeface="+mn-lt"/>
              </a:rPr>
              <a:t>NEM TANTO</a:t>
            </a:r>
          </a:p>
        </p:txBody>
      </p:sp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9956">
            <a:off x="7977188" y="4902200"/>
            <a:ext cx="10017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25"/>
          <p:cNvSpPr txBox="1">
            <a:spLocks noChangeArrowheads="1"/>
          </p:cNvSpPr>
          <p:nvPr/>
        </p:nvSpPr>
        <p:spPr bwMode="auto">
          <a:xfrm rot="713559">
            <a:off x="4376738" y="4006850"/>
            <a:ext cx="1779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1400" b="1" dirty="0">
                <a:latin typeface="+mn-lt"/>
              </a:rPr>
              <a:t>COM VICIOS  OU </a:t>
            </a:r>
          </a:p>
          <a:p>
            <a:pPr algn="ctr" eaLnBrk="1" hangingPunct="1"/>
            <a:r>
              <a:rPr lang="pt-BR" sz="1400" b="1" dirty="0">
                <a:latin typeface="+mn-lt"/>
              </a:rPr>
              <a:t>NEM TANTO</a:t>
            </a:r>
          </a:p>
        </p:txBody>
      </p:sp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9488">
            <a:off x="1470025" y="5203825"/>
            <a:ext cx="14636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ixaDeTexto 27"/>
          <p:cNvSpPr txBox="1">
            <a:spLocks noChangeArrowheads="1"/>
          </p:cNvSpPr>
          <p:nvPr/>
        </p:nvSpPr>
        <p:spPr bwMode="auto">
          <a:xfrm>
            <a:off x="52388" y="6026150"/>
            <a:ext cx="1204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400" b="1" dirty="0">
                <a:latin typeface="+mn-lt"/>
              </a:rPr>
              <a:t>TRAVESTI OU </a:t>
            </a:r>
          </a:p>
          <a:p>
            <a:pPr eaLnBrk="1" hangingPunct="1"/>
            <a:r>
              <a:rPr lang="pt-BR" sz="1400" b="1" dirty="0">
                <a:latin typeface="+mn-lt"/>
              </a:rPr>
              <a:t>NEM TANTO</a:t>
            </a:r>
          </a:p>
        </p:txBody>
      </p:sp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" y="4097338"/>
            <a:ext cx="15367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44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4" grpId="0"/>
      <p:bldP spid="21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/>
        </p:nvSpPr>
        <p:spPr bwMode="auto">
          <a:xfrm>
            <a:off x="496888" y="1752600"/>
            <a:ext cx="7732712" cy="18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lvl="1" indent="-285750">
              <a:lnSpc>
                <a:spcPct val="90000"/>
              </a:lnSpc>
              <a:buBlip>
                <a:blip r:embed="rId2"/>
              </a:buBlip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A </a:t>
            </a:r>
            <a:r>
              <a:rPr lang="pt-BR" dirty="0">
                <a:solidFill>
                  <a:srgbClr val="000000"/>
                </a:solidFill>
                <a:cs typeface="Arial" pitchFamily="34" charset="0"/>
              </a:rPr>
              <a:t>cada 3 pessoas que morrem no Brasil, 2 são </a:t>
            </a: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HOMENS.</a:t>
            </a:r>
          </a:p>
          <a:p>
            <a:pPr marL="742950" lvl="1" indent="-285750">
              <a:lnSpc>
                <a:spcPct val="90000"/>
              </a:lnSpc>
              <a:buBlip>
                <a:blip r:embed="rId2"/>
              </a:buBlip>
            </a:pPr>
            <a:endParaRPr lang="pt-BR" sz="1800" dirty="0">
              <a:solidFill>
                <a:srgbClr val="000000"/>
              </a:solidFill>
              <a:cs typeface="Arial" pitchFamily="34" charset="0"/>
            </a:endParaRPr>
          </a:p>
          <a:p>
            <a:pPr marL="742950" lvl="1" indent="-285750">
              <a:lnSpc>
                <a:spcPct val="90000"/>
              </a:lnSpc>
              <a:buBlip>
                <a:blip r:embed="rId2"/>
              </a:buBlip>
            </a:pPr>
            <a:r>
              <a:rPr lang="pt-BR" sz="1800" dirty="0" smtClean="0">
                <a:solidFill>
                  <a:srgbClr val="000000"/>
                </a:solidFill>
                <a:cs typeface="Arial" pitchFamily="34" charset="0"/>
              </a:rPr>
              <a:t>A </a:t>
            </a:r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cada 5 pessoas que morrem de 20 a 30 anos, 4 são HOMENS</a:t>
            </a:r>
            <a:r>
              <a:rPr lang="pt-BR" sz="18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742950" lvl="1" indent="-285750">
              <a:lnSpc>
                <a:spcPct val="90000"/>
              </a:lnSpc>
              <a:buBlip>
                <a:blip r:embed="rId2"/>
              </a:buBlip>
            </a:pPr>
            <a:endParaRPr lang="pt-BR" dirty="0">
              <a:solidFill>
                <a:srgbClr val="000000"/>
              </a:solidFill>
              <a:cs typeface="Arial" pitchFamily="34" charset="0"/>
            </a:endParaRPr>
          </a:p>
          <a:p>
            <a:pPr marL="742950" lvl="1" indent="-285750">
              <a:lnSpc>
                <a:spcPct val="90000"/>
              </a:lnSpc>
              <a:buBlip>
                <a:blip r:embed="rId2"/>
              </a:buBlip>
            </a:pPr>
            <a:r>
              <a:rPr lang="pt-BR" sz="1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Vivem 7,6 anos menos em média do que as mulheres</a:t>
            </a:r>
          </a:p>
          <a:p>
            <a:pPr>
              <a:lnSpc>
                <a:spcPct val="90000"/>
              </a:lnSpc>
            </a:pPr>
            <a:endParaRPr lang="pt-BR" sz="1800" dirty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endParaRPr lang="pt-BR" sz="1800" dirty="0">
              <a:latin typeface="Book Antiqua" pitchFamily="18" charset="0"/>
            </a:endParaRPr>
          </a:p>
        </p:txBody>
      </p:sp>
      <p:sp>
        <p:nvSpPr>
          <p:cNvPr id="3" name="Rettangolo 5"/>
          <p:cNvSpPr>
            <a:spLocks noChangeArrowheads="1"/>
          </p:cNvSpPr>
          <p:nvPr/>
        </p:nvSpPr>
        <p:spPr bwMode="auto">
          <a:xfrm>
            <a:off x="496888" y="1066800"/>
            <a:ext cx="2170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sz="1800" dirty="0">
              <a:solidFill>
                <a:srgbClr val="000000"/>
              </a:solidFill>
              <a:latin typeface="Book Antiqua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sz="1800" b="1" dirty="0" smtClean="0">
                <a:solidFill>
                  <a:srgbClr val="000000"/>
                </a:solidFill>
                <a:cs typeface="Arial" pitchFamily="34" charset="0"/>
              </a:rPr>
              <a:t>MORTALIDADE</a:t>
            </a:r>
            <a:endParaRPr lang="it-IT" sz="18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Rettangolo 6"/>
          <p:cNvSpPr>
            <a:spLocks noChangeArrowheads="1"/>
          </p:cNvSpPr>
          <p:nvPr/>
        </p:nvSpPr>
        <p:spPr bwMode="auto">
          <a:xfrm>
            <a:off x="496888" y="3276600"/>
            <a:ext cx="63611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pt-BR" sz="1800" b="1" dirty="0">
                <a:cs typeface="Arial" pitchFamily="34" charset="0"/>
              </a:rPr>
              <a:t>MORBIDADE</a:t>
            </a:r>
          </a:p>
          <a:p>
            <a:endParaRPr lang="pt-BR" sz="1800" b="1" dirty="0">
              <a:latin typeface="Book Antiqua" pitchFamily="18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pt-BR" dirty="0" smtClean="0">
                <a:cs typeface="Arial" pitchFamily="34" charset="0"/>
              </a:rPr>
              <a:t>Doenças </a:t>
            </a:r>
            <a:r>
              <a:rPr lang="pt-BR" dirty="0">
                <a:cs typeface="Arial" pitchFamily="34" charset="0"/>
              </a:rPr>
              <a:t>do coração (infarto, AVC</a:t>
            </a:r>
            <a:r>
              <a:rPr lang="pt-BR" dirty="0" smtClean="0">
                <a:cs typeface="Arial" pitchFamily="34" charset="0"/>
              </a:rPr>
              <a:t>);</a:t>
            </a:r>
          </a:p>
          <a:p>
            <a:pPr marL="742950" lvl="1" indent="-285750">
              <a:buBlip>
                <a:blip r:embed="rId2"/>
              </a:buBlip>
            </a:pPr>
            <a:r>
              <a:rPr lang="pt-BR" sz="1800" dirty="0" smtClean="0">
                <a:cs typeface="Arial" pitchFamily="34" charset="0"/>
              </a:rPr>
              <a:t>Doenças </a:t>
            </a:r>
            <a:r>
              <a:rPr lang="pt-BR" sz="1800" dirty="0">
                <a:cs typeface="Arial" pitchFamily="34" charset="0"/>
              </a:rPr>
              <a:t>mentais e sofrimento psíquico</a:t>
            </a:r>
            <a:r>
              <a:rPr lang="pt-BR" sz="1800" dirty="0" smtClean="0">
                <a:cs typeface="Arial" pitchFamily="34" charset="0"/>
              </a:rPr>
              <a:t>;</a:t>
            </a:r>
          </a:p>
          <a:p>
            <a:pPr marL="742950" lvl="1" indent="-285750">
              <a:buBlip>
                <a:blip r:embed="rId2"/>
              </a:buBlip>
            </a:pPr>
            <a:r>
              <a:rPr lang="pt-BR" sz="1800" dirty="0" smtClean="0">
                <a:cs typeface="Arial" pitchFamily="34" charset="0"/>
              </a:rPr>
              <a:t>Cânceres </a:t>
            </a:r>
            <a:r>
              <a:rPr lang="pt-BR" sz="1800" dirty="0">
                <a:cs typeface="Arial" pitchFamily="34" charset="0"/>
              </a:rPr>
              <a:t>(pulmonar, próstata, pele</a:t>
            </a:r>
            <a:r>
              <a:rPr lang="pt-BR" sz="1800" dirty="0" smtClean="0">
                <a:cs typeface="Arial" pitchFamily="34" charset="0"/>
              </a:rPr>
              <a:t>);</a:t>
            </a:r>
          </a:p>
          <a:p>
            <a:pPr marL="742950" lvl="1" indent="-285750">
              <a:buBlip>
                <a:blip r:embed="rId2"/>
              </a:buBlip>
            </a:pPr>
            <a:r>
              <a:rPr lang="pt-BR" dirty="0">
                <a:cs typeface="Arial" pitchFamily="34" charset="0"/>
              </a:rPr>
              <a:t>C</a:t>
            </a:r>
            <a:r>
              <a:rPr lang="pt-BR" sz="1800" dirty="0" smtClean="0">
                <a:cs typeface="Arial" pitchFamily="34" charset="0"/>
              </a:rPr>
              <a:t>olesterol </a:t>
            </a:r>
            <a:r>
              <a:rPr lang="pt-BR" sz="1800" dirty="0">
                <a:cs typeface="Arial" pitchFamily="34" charset="0"/>
              </a:rPr>
              <a:t>elevado</a:t>
            </a:r>
            <a:r>
              <a:rPr lang="pt-BR" sz="1800" dirty="0" smtClean="0">
                <a:cs typeface="Arial" pitchFamily="34" charset="0"/>
              </a:rPr>
              <a:t>;</a:t>
            </a:r>
          </a:p>
          <a:p>
            <a:pPr marL="742950" lvl="1" indent="-285750">
              <a:buBlip>
                <a:blip r:embed="rId2"/>
              </a:buBlip>
            </a:pPr>
            <a:r>
              <a:rPr lang="pt-BR" sz="1800" dirty="0" smtClean="0">
                <a:cs typeface="Arial" pitchFamily="34" charset="0"/>
              </a:rPr>
              <a:t>Pressão </a:t>
            </a:r>
            <a:r>
              <a:rPr lang="pt-BR" sz="1800" dirty="0">
                <a:cs typeface="Arial" pitchFamily="34" charset="0"/>
              </a:rPr>
              <a:t>alta</a:t>
            </a:r>
          </a:p>
          <a:p>
            <a:pPr>
              <a:buFont typeface="Arial" pitchFamily="34" charset="0"/>
              <a:buChar char="♂"/>
            </a:pPr>
            <a:endParaRPr lang="pt-BR" sz="1800" b="1" dirty="0">
              <a:latin typeface="Book Antiqua" pitchFamily="18" charset="0"/>
            </a:endParaRPr>
          </a:p>
        </p:txBody>
      </p:sp>
      <p:sp>
        <p:nvSpPr>
          <p:cNvPr id="5" name="Rettangolo 7"/>
          <p:cNvSpPr>
            <a:spLocks noChangeArrowheads="1"/>
          </p:cNvSpPr>
          <p:nvPr/>
        </p:nvSpPr>
        <p:spPr bwMode="auto">
          <a:xfrm>
            <a:off x="496888" y="507853"/>
            <a:ext cx="834231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Peculiaridades em relação às mulheres</a:t>
            </a:r>
            <a:endParaRPr lang="it-IT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5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609600" y="381000"/>
            <a:ext cx="77724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sz="2000" b="1" dirty="0">
              <a:cs typeface="Arial" pitchFamily="34" charset="0"/>
            </a:endParaRPr>
          </a:p>
          <a:p>
            <a:endParaRPr lang="pt-BR" sz="2000" dirty="0">
              <a:cs typeface="Arial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dirty="0">
                <a:cs typeface="Arial" pitchFamily="34" charset="0"/>
              </a:rPr>
              <a:t>Têm medo de descobrir </a:t>
            </a:r>
            <a:r>
              <a:rPr lang="pt-BR" dirty="0" smtClean="0">
                <a:cs typeface="Arial" pitchFamily="34" charset="0"/>
              </a:rPr>
              <a:t>doenças;</a:t>
            </a:r>
          </a:p>
          <a:p>
            <a:endParaRPr lang="pt-BR" dirty="0" smtClean="0">
              <a:cs typeface="Arial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dirty="0" smtClean="0">
                <a:cs typeface="Arial" pitchFamily="34" charset="0"/>
              </a:rPr>
              <a:t>Acham </a:t>
            </a:r>
            <a:r>
              <a:rPr lang="pt-BR" dirty="0">
                <a:cs typeface="Arial" pitchFamily="34" charset="0"/>
              </a:rPr>
              <a:t>que nunca vão adoecer e por isso não se </a:t>
            </a:r>
            <a:r>
              <a:rPr lang="pt-BR" dirty="0" smtClean="0">
                <a:cs typeface="Arial" pitchFamily="34" charset="0"/>
              </a:rPr>
              <a:t>cuidam;</a:t>
            </a:r>
          </a:p>
          <a:p>
            <a:pPr marL="285750" indent="-285750">
              <a:buBlip>
                <a:blip r:embed="rId2"/>
              </a:buBlip>
            </a:pPr>
            <a:endParaRPr lang="pt-BR" dirty="0">
              <a:cs typeface="Arial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dirty="0" smtClean="0">
                <a:cs typeface="Arial" pitchFamily="34" charset="0"/>
              </a:rPr>
              <a:t>Não </a:t>
            </a:r>
            <a:r>
              <a:rPr lang="pt-BR" dirty="0">
                <a:cs typeface="Arial" pitchFamily="34" charset="0"/>
              </a:rPr>
              <a:t>procuram os serviços de saúde e não seguem os tratamentos  recomendados</a:t>
            </a:r>
            <a:r>
              <a:rPr lang="pt-BR" dirty="0" smtClean="0">
                <a:cs typeface="Arial" pitchFamily="34" charset="0"/>
              </a:rPr>
              <a:t>;</a:t>
            </a:r>
          </a:p>
          <a:p>
            <a:pPr marL="285750" indent="-285750">
              <a:buBlip>
                <a:blip r:embed="rId2"/>
              </a:buBlip>
            </a:pPr>
            <a:endParaRPr lang="pt-BR" dirty="0">
              <a:cs typeface="Arial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dirty="0" smtClean="0">
                <a:cs typeface="Arial" pitchFamily="34" charset="0"/>
              </a:rPr>
              <a:t> </a:t>
            </a:r>
            <a:r>
              <a:rPr lang="pt-BR" dirty="0">
                <a:cs typeface="Arial" pitchFamily="34" charset="0"/>
              </a:rPr>
              <a:t>Estão mais expostos aos acidentes de trânsito e de </a:t>
            </a:r>
            <a:r>
              <a:rPr lang="pt-BR" dirty="0" smtClean="0">
                <a:cs typeface="Arial" pitchFamily="34" charset="0"/>
              </a:rPr>
              <a:t>trabalho;</a:t>
            </a:r>
          </a:p>
          <a:p>
            <a:pPr marL="285750" indent="-285750">
              <a:buBlip>
                <a:blip r:embed="rId2"/>
              </a:buBlip>
            </a:pPr>
            <a:endParaRPr lang="pt-BR" dirty="0">
              <a:cs typeface="Arial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dirty="0" smtClean="0">
                <a:cs typeface="Arial" pitchFamily="34" charset="0"/>
              </a:rPr>
              <a:t>Apresentam </a:t>
            </a:r>
            <a:r>
              <a:rPr lang="pt-BR" dirty="0">
                <a:cs typeface="Arial" pitchFamily="34" charset="0"/>
              </a:rPr>
              <a:t>vulnerabilidades específicas que contribuem para uma maior suscetibilidade à infecção de DST/Aids</a:t>
            </a:r>
            <a:r>
              <a:rPr lang="pt-BR" dirty="0" smtClean="0">
                <a:cs typeface="Arial" pitchFamily="34" charset="0"/>
              </a:rPr>
              <a:t>;</a:t>
            </a:r>
          </a:p>
          <a:p>
            <a:pPr marL="285750" indent="-285750">
              <a:buBlip>
                <a:blip r:embed="rId2"/>
              </a:buBlip>
            </a:pPr>
            <a:endParaRPr lang="pt-BR" dirty="0">
              <a:cs typeface="Arial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dirty="0" smtClean="0">
                <a:cs typeface="Arial" pitchFamily="34" charset="0"/>
              </a:rPr>
              <a:t> </a:t>
            </a:r>
            <a:r>
              <a:rPr lang="pt-BR" dirty="0">
                <a:cs typeface="Arial" pitchFamily="34" charset="0"/>
              </a:rPr>
              <a:t>Utilizam álcool e outras drogas em maior quantidade</a:t>
            </a:r>
            <a:r>
              <a:rPr lang="pt-BR" dirty="0" smtClean="0">
                <a:cs typeface="Arial" pitchFamily="34" charset="0"/>
              </a:rPr>
              <a:t>;</a:t>
            </a:r>
          </a:p>
          <a:p>
            <a:pPr marL="285750" indent="-285750">
              <a:buBlip>
                <a:blip r:embed="rId2"/>
              </a:buBlip>
            </a:pPr>
            <a:endParaRPr lang="pt-BR" dirty="0">
              <a:cs typeface="Arial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dirty="0" smtClean="0">
                <a:cs typeface="Arial" pitchFamily="34" charset="0"/>
              </a:rPr>
              <a:t> </a:t>
            </a:r>
            <a:r>
              <a:rPr lang="pt-BR" dirty="0">
                <a:cs typeface="Arial" pitchFamily="34" charset="0"/>
              </a:rPr>
              <a:t>Estão envolvidos na maioria das situações de violência; </a:t>
            </a:r>
            <a:endParaRPr lang="pt-BR" dirty="0" smtClean="0">
              <a:cs typeface="Arial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pt-BR" dirty="0">
              <a:cs typeface="Arial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dirty="0" smtClean="0">
                <a:cs typeface="Arial" pitchFamily="34" charset="0"/>
              </a:rPr>
              <a:t> </a:t>
            </a:r>
            <a:r>
              <a:rPr lang="pt-BR" dirty="0">
                <a:cs typeface="Arial" pitchFamily="34" charset="0"/>
              </a:rPr>
              <a:t>Não praticam atividade física com regularidade.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9600" y="143743"/>
            <a:ext cx="806685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b="1" dirty="0">
                <a:latin typeface="+mj-lt"/>
                <a:cs typeface="Arial" pitchFamily="34" charset="0"/>
              </a:rPr>
              <a:t> </a:t>
            </a:r>
            <a:r>
              <a:rPr lang="pt-BR" sz="3600" b="1" dirty="0" smtClean="0">
                <a:latin typeface="+mj-lt"/>
                <a:cs typeface="Arial" pitchFamily="34" charset="0"/>
              </a:rPr>
              <a:t>Aspectos </a:t>
            </a:r>
            <a:r>
              <a:rPr lang="pt-BR" sz="3600" b="1" dirty="0" err="1" smtClean="0">
                <a:latin typeface="+mj-lt"/>
                <a:cs typeface="Arial" pitchFamily="34" charset="0"/>
              </a:rPr>
              <a:t>sócio-culturais</a:t>
            </a:r>
            <a:r>
              <a:rPr lang="pt-BR" sz="3600" b="1" dirty="0" smtClean="0">
                <a:latin typeface="+mj-lt"/>
                <a:cs typeface="Arial" pitchFamily="34" charset="0"/>
              </a:rPr>
              <a:t> </a:t>
            </a:r>
            <a:endParaRPr lang="pt-BR" sz="36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0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SIMEONE\Pictures\diversidad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12555">
            <a:off x="3181349" y="627273"/>
            <a:ext cx="24749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908175" y="3789363"/>
            <a:ext cx="5759450" cy="2308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4800" b="1" dirty="0" smtClean="0">
                <a:solidFill>
                  <a:prstClr val="black"/>
                </a:solidFill>
                <a:latin typeface="+mn-lt"/>
                <a:cs typeface="Arial" charset="0"/>
              </a:rPr>
              <a:t>Vamos ver alguns números que comprovam isso?!</a:t>
            </a:r>
          </a:p>
        </p:txBody>
      </p:sp>
    </p:spTree>
    <p:extLst>
      <p:ext uri="{BB962C8B-B14F-4D97-AF65-F5344CB8AC3E}">
        <p14:creationId xmlns:p14="http://schemas.microsoft.com/office/powerpoint/2010/main" xmlns="" val="23375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5" Type="http://schemas.openxmlformats.org/officeDocument/2006/relationships/image" Target="../media/image2.jpeg"/><Relationship Id="rId4" Type="http://schemas.openxmlformats.org/officeDocument/2006/relationships/image" Target="../media/image32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  <a:fontScheme name="Habitat">
    <a:majorFont>
      <a:latin typeface="Book Antiqua"/>
      <a:ea typeface=""/>
      <a:cs typeface=""/>
      <a:font script="Jpan" typeface="ＭＳ 明朝"/>
    </a:majorFont>
    <a:minorFont>
      <a:latin typeface="Book Antiqua"/>
      <a:ea typeface=""/>
      <a:cs typeface=""/>
      <a:font script="Jpan" typeface="ＭＳ 明朝"/>
    </a:minorFont>
  </a:fontScheme>
  <a:fmtScheme name="Habitat">
    <a: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10000"/>
              <a:satMod val="130000"/>
            </a:schemeClr>
            <a:schemeClr val="phClr">
              <a:satMod val="275000"/>
            </a:schemeClr>
          </a:duotone>
        </a:blip>
        <a:tile tx="0" ty="0" sx="40000" sy="40000" flip="none" algn="tl"/>
      </a:blipFill>
      <a:blipFill rotWithShape="1">
        <a:blip xmlns:r="http://schemas.openxmlformats.org/officeDocument/2006/relationships" r:embed="rId2">
          <a:duotone>
            <a:schemeClr val="phClr">
              <a:shade val="40000"/>
              <a:satMod val="130000"/>
            </a:schemeClr>
            <a:schemeClr val="phClr">
              <a:satMod val="275000"/>
            </a:schemeClr>
          </a:duotone>
        </a:blip>
        <a:stretch/>
      </a:blipFill>
    </a:fillStyleLst>
    <a:lnStyleLst>
      <a:ln w="12700" cap="flat" cmpd="sng" algn="ctr">
        <a:solidFill>
          <a:schemeClr val="phClr">
            <a:shade val="90000"/>
            <a:satMod val="105000"/>
          </a:schemeClr>
        </a:solidFill>
        <a:prstDash val="solid"/>
      </a:ln>
      <a:ln w="25400" cap="flat" cmpd="sng" algn="ctr">
        <a:solidFill>
          <a:schemeClr val="phClr">
            <a:shade val="80000"/>
          </a:schemeClr>
        </a:solidFill>
        <a:prstDash val="solid"/>
      </a:ln>
      <a:ln w="25400" cap="flat" cmpd="sng" algn="ctr">
        <a:solidFill>
          <a:schemeClr val="phClr">
            <a:shade val="7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a:effectStyle>
      <a:effectStyle>
        <a:effectLst>
          <a:innerShdw blurRad="76200" dist="25400" dir="13200000">
            <a:srgbClr val="000000">
              <a:alpha val="80000"/>
            </a:srgbClr>
          </a:innerShdw>
        </a:effectLst>
        <a:scene3d>
          <a:camera prst="orthographicFront">
            <a:rot lat="0" lon="0" rev="0"/>
          </a:camera>
          <a:lightRig rig="balanced" dir="t">
            <a:rot lat="0" lon="0" rev="19800000"/>
          </a:lightRig>
        </a:scene3d>
        <a:sp3d prstMaterial="softEdge">
          <a:bevelT w="0" h="0"/>
        </a:sp3d>
      </a:effectStyle>
    </a:effectStyleLst>
    <a:bgFillStyleLst>
      <a:blipFill rotWithShape="1">
        <a:blip xmlns:r="http://schemas.openxmlformats.org/officeDocument/2006/relationships" r:embed="rId3"/>
        <a:stretch/>
      </a:blipFill>
      <a:blipFill rotWithShape="1">
        <a:blip xmlns:r="http://schemas.openxmlformats.org/officeDocument/2006/relationships" r:embed="rId4"/>
        <a:stretch/>
      </a:blipFill>
      <a:blipFill rotWithShape="1">
        <a:blip xmlns:r="http://schemas.openxmlformats.org/officeDocument/2006/relationships" r:embed="rId5"/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1033</Words>
  <Application>Microsoft Office PowerPoint</Application>
  <PresentationFormat>Apresentação na tela (4:3)</PresentationFormat>
  <Paragraphs>181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Tema do Office</vt:lpstr>
      <vt:lpstr>Planilha do Microsoft Office Excel 97-2003</vt:lpstr>
      <vt:lpstr>Imagem de bitmap</vt:lpstr>
      <vt:lpstr>Slide 1</vt:lpstr>
      <vt:lpstr>Slide 2</vt:lpstr>
      <vt:lpstr>Secretaria de Atenção à Saúde - SAS</vt:lpstr>
      <vt:lpstr>Slide 4</vt:lpstr>
      <vt:lpstr>De que tipo de HOMEM estamos falando?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Porque o envolvimento dos pais é importante?</vt:lpstr>
      <vt:lpstr>Por que incluir os pais nos serviços de saúde???</vt:lpstr>
      <vt:lpstr>Alguns depoimentos...</vt:lpstr>
      <vt:lpstr>Legislação</vt:lpstr>
      <vt:lpstr>Slide 19</vt:lpstr>
      <vt:lpstr>Slide 20</vt:lpstr>
      <vt:lpstr>Responsabilidades das esferas de gestão</vt:lpstr>
      <vt:lpstr>Slide 22</vt:lpstr>
      <vt:lpstr>Slide 23</vt:lpstr>
      <vt:lpstr>E pra finalizar...</vt:lpstr>
      <vt:lpstr>Slide 25</vt:lpstr>
      <vt:lpstr>Slide 26</vt:lpstr>
      <vt:lpstr>Slide 27</vt:lpstr>
    </vt:vector>
  </TitlesOfParts>
  <Company>Datasus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Julianna Miwa Takarabe</dc:creator>
  <cp:lastModifiedBy>Eng Eventos 0129</cp:lastModifiedBy>
  <cp:revision>89</cp:revision>
  <cp:lastPrinted>2012-10-22T13:16:23Z</cp:lastPrinted>
  <dcterms:created xsi:type="dcterms:W3CDTF">2012-08-22T13:07:09Z</dcterms:created>
  <dcterms:modified xsi:type="dcterms:W3CDTF">2012-12-06T11:11:09Z</dcterms:modified>
</cp:coreProperties>
</file>